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9" r:id="rId2"/>
    <p:sldId id="260" r:id="rId3"/>
    <p:sldId id="257" r:id="rId4"/>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10" r:id="rId53"/>
    <p:sldId id="311" r:id="rId54"/>
    <p:sldId id="312" r:id="rId55"/>
    <p:sldId id="313" r:id="rId56"/>
    <p:sldId id="314" r:id="rId57"/>
    <p:sldId id="315" r:id="rId58"/>
    <p:sldId id="316" r:id="rId59"/>
    <p:sldId id="317" r:id="rId60"/>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663300"/>
    <a:srgbClr val="8F2170"/>
    <a:srgbClr val="F377AC"/>
    <a:srgbClr val="009900"/>
    <a:srgbClr val="673B23"/>
    <a:srgbClr val="996633"/>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460" autoAdjust="0"/>
    <p:restoredTop sz="90401" autoAdjust="0"/>
  </p:normalViewPr>
  <p:slideViewPr>
    <p:cSldViewPr>
      <p:cViewPr varScale="1">
        <p:scale>
          <a:sx n="53" d="100"/>
          <a:sy n="53" d="100"/>
        </p:scale>
        <p:origin x="-1722"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1B4822-448B-47BC-89D1-612298A52EC1}" type="doc">
      <dgm:prSet loTypeId="urn:microsoft.com/office/officeart/2005/8/layout/orgChart1" loCatId="hierarchy" qsTypeId="urn:microsoft.com/office/officeart/2005/8/quickstyle/simple1" qsCatId="simple" csTypeId="urn:microsoft.com/office/officeart/2005/8/colors/colorful1#1" csCatId="colorful" phldr="1"/>
      <dgm:spPr/>
      <dgm:t>
        <a:bodyPr/>
        <a:lstStyle/>
        <a:p>
          <a:endParaRPr lang="en-US"/>
        </a:p>
      </dgm:t>
    </dgm:pt>
    <dgm:pt modelId="{D72AF8CD-AC1C-4552-BB31-66DBC1EED4A9}">
      <dgm:prSet phldrT="[Text]" custT="1"/>
      <dgm:spPr>
        <a:solidFill>
          <a:srgbClr val="92D050"/>
        </a:solidFill>
      </dgm:spPr>
      <dgm:t>
        <a:bodyPr/>
        <a:lstStyle/>
        <a:p>
          <a:r>
            <a:rPr lang="en-US" sz="2400" b="1" dirty="0" smtClean="0">
              <a:latin typeface="Aharoni" pitchFamily="2" charset="-79"/>
              <a:cs typeface="Aharoni" pitchFamily="2" charset="-79"/>
            </a:rPr>
            <a:t>Noah</a:t>
          </a:r>
          <a:endParaRPr lang="en-US" sz="2400" b="1" dirty="0">
            <a:latin typeface="Aharoni" pitchFamily="2" charset="-79"/>
            <a:cs typeface="Aharoni" pitchFamily="2" charset="-79"/>
          </a:endParaRPr>
        </a:p>
      </dgm:t>
    </dgm:pt>
    <dgm:pt modelId="{8F8978C0-DE1C-4CEC-B995-4A0AF315E3CA}" type="parTrans" cxnId="{9DCB4ADB-D269-477D-BDBF-D25BC212969E}">
      <dgm:prSet/>
      <dgm:spPr>
        <a:ln>
          <a:solidFill>
            <a:srgbClr val="002060"/>
          </a:solidFill>
        </a:ln>
      </dgm:spPr>
      <dgm:t>
        <a:bodyPr/>
        <a:lstStyle/>
        <a:p>
          <a:endParaRPr lang="en-US" dirty="0"/>
        </a:p>
      </dgm:t>
    </dgm:pt>
    <dgm:pt modelId="{A709148F-AB8F-4C21-A4B2-3A1B04372E91}" type="sibTrans" cxnId="{9DCB4ADB-D269-477D-BDBF-D25BC212969E}">
      <dgm:prSet/>
      <dgm:spPr/>
      <dgm:t>
        <a:bodyPr/>
        <a:lstStyle/>
        <a:p>
          <a:endParaRPr lang="en-US"/>
        </a:p>
      </dgm:t>
    </dgm:pt>
    <dgm:pt modelId="{53E4D02C-0EA7-4006-94EC-0465EA25A8D4}">
      <dgm:prSet phldrT="[Text]" custT="1"/>
      <dgm:spPr>
        <a:solidFill>
          <a:srgbClr val="0070C0"/>
        </a:solidFill>
      </dgm:spPr>
      <dgm:t>
        <a:bodyPr/>
        <a:lstStyle/>
        <a:p>
          <a:r>
            <a:rPr lang="en-US" sz="2400" b="1" dirty="0" smtClean="0">
              <a:latin typeface="Aharoni" pitchFamily="2" charset="-79"/>
              <a:cs typeface="Aharoni" pitchFamily="2" charset="-79"/>
            </a:rPr>
            <a:t>Abraham</a:t>
          </a:r>
        </a:p>
      </dgm:t>
    </dgm:pt>
    <dgm:pt modelId="{4F568D0C-8701-4972-AF80-90199C285EC8}" type="parTrans" cxnId="{7DCD9F0A-5732-4BA2-BF28-E0D5E3D4710F}">
      <dgm:prSet/>
      <dgm:spPr>
        <a:ln>
          <a:solidFill>
            <a:srgbClr val="00B0F0"/>
          </a:solidFill>
        </a:ln>
      </dgm:spPr>
      <dgm:t>
        <a:bodyPr/>
        <a:lstStyle/>
        <a:p>
          <a:endParaRPr lang="en-US" dirty="0"/>
        </a:p>
      </dgm:t>
    </dgm:pt>
    <dgm:pt modelId="{0984D664-FBF7-48A2-B455-3DDA53813543}" type="sibTrans" cxnId="{7DCD9F0A-5732-4BA2-BF28-E0D5E3D4710F}">
      <dgm:prSet/>
      <dgm:spPr/>
      <dgm:t>
        <a:bodyPr/>
        <a:lstStyle/>
        <a:p>
          <a:endParaRPr lang="en-US"/>
        </a:p>
      </dgm:t>
    </dgm:pt>
    <dgm:pt modelId="{62F1183C-95C9-4960-8BFA-01E50182F7FD}">
      <dgm:prSet custT="1"/>
      <dgm:spPr>
        <a:solidFill>
          <a:srgbClr val="91357D"/>
        </a:solidFill>
      </dgm:spPr>
      <dgm:t>
        <a:bodyPr/>
        <a:lstStyle/>
        <a:p>
          <a:r>
            <a:rPr lang="en-US" sz="3200" b="1" dirty="0" smtClean="0">
              <a:latin typeface="Aharoni" pitchFamily="2" charset="-79"/>
              <a:cs typeface="Aharoni" pitchFamily="2" charset="-79"/>
            </a:rPr>
            <a:t>Adam</a:t>
          </a:r>
          <a:endParaRPr lang="en-US" sz="3200" b="1" dirty="0">
            <a:latin typeface="Aharoni" pitchFamily="2" charset="-79"/>
            <a:cs typeface="Aharoni" pitchFamily="2" charset="-79"/>
          </a:endParaRPr>
        </a:p>
      </dgm:t>
    </dgm:pt>
    <dgm:pt modelId="{0175FBC0-C959-488D-9F52-6EE8F3B17541}" type="parTrans" cxnId="{F69CD6CE-F9D9-4E10-BFAE-DFF4965402F1}">
      <dgm:prSet/>
      <dgm:spPr/>
      <dgm:t>
        <a:bodyPr/>
        <a:lstStyle/>
        <a:p>
          <a:endParaRPr lang="en-US"/>
        </a:p>
      </dgm:t>
    </dgm:pt>
    <dgm:pt modelId="{5DF109FD-7C84-4406-9182-7DF4A34B0B84}" type="sibTrans" cxnId="{F69CD6CE-F9D9-4E10-BFAE-DFF4965402F1}">
      <dgm:prSet/>
      <dgm:spPr/>
      <dgm:t>
        <a:bodyPr/>
        <a:lstStyle/>
        <a:p>
          <a:endParaRPr lang="en-US"/>
        </a:p>
      </dgm:t>
    </dgm:pt>
    <dgm:pt modelId="{5673050A-3587-4C4B-B7AB-E9440CDE1062}">
      <dgm:prSet custT="1"/>
      <dgm:spPr>
        <a:solidFill>
          <a:srgbClr val="663300"/>
        </a:solidFill>
        <a:ln>
          <a:solidFill>
            <a:schemeClr val="accent4">
              <a:lumMod val="20000"/>
              <a:lumOff val="80000"/>
            </a:schemeClr>
          </a:solidFill>
        </a:ln>
      </dgm:spPr>
      <dgm:t>
        <a:bodyPr/>
        <a:lstStyle/>
        <a:p>
          <a:r>
            <a:rPr lang="en-US" sz="3200" b="1" dirty="0" smtClean="0">
              <a:solidFill>
                <a:schemeClr val="bg1"/>
              </a:solidFill>
            </a:rPr>
            <a:t>Ishmael</a:t>
          </a:r>
          <a:endParaRPr lang="en-US" sz="3200" b="1" dirty="0">
            <a:solidFill>
              <a:schemeClr val="bg1"/>
            </a:solidFill>
          </a:endParaRPr>
        </a:p>
      </dgm:t>
    </dgm:pt>
    <dgm:pt modelId="{862AF334-17C2-4BB6-859C-75BE109959D3}" type="parTrans" cxnId="{3BBDFD62-6FDC-403F-B207-2F71270128E7}">
      <dgm:prSet/>
      <dgm:spPr>
        <a:ln>
          <a:solidFill>
            <a:srgbClr val="00B0F0"/>
          </a:solidFill>
        </a:ln>
      </dgm:spPr>
      <dgm:t>
        <a:bodyPr/>
        <a:lstStyle/>
        <a:p>
          <a:endParaRPr lang="en-US" dirty="0"/>
        </a:p>
      </dgm:t>
    </dgm:pt>
    <dgm:pt modelId="{6A351471-A83C-4410-BCB7-89843BD5885A}" type="sibTrans" cxnId="{3BBDFD62-6FDC-403F-B207-2F71270128E7}">
      <dgm:prSet/>
      <dgm:spPr/>
      <dgm:t>
        <a:bodyPr/>
        <a:lstStyle/>
        <a:p>
          <a:endParaRPr lang="en-US"/>
        </a:p>
      </dgm:t>
    </dgm:pt>
    <dgm:pt modelId="{093EC19B-362A-4322-B50A-29FF7174B34A}">
      <dgm:prSet custT="1"/>
      <dgm:spPr>
        <a:solidFill>
          <a:srgbClr val="A50021"/>
        </a:solidFill>
        <a:ln>
          <a:solidFill>
            <a:schemeClr val="accent4">
              <a:lumMod val="20000"/>
              <a:lumOff val="80000"/>
            </a:schemeClr>
          </a:solidFill>
        </a:ln>
      </dgm:spPr>
      <dgm:t>
        <a:bodyPr/>
        <a:lstStyle/>
        <a:p>
          <a:r>
            <a:rPr lang="en-US" sz="2800" b="1" dirty="0" smtClean="0">
              <a:solidFill>
                <a:schemeClr val="bg1"/>
              </a:solidFill>
            </a:rPr>
            <a:t>Jesus Christ</a:t>
          </a:r>
          <a:endParaRPr lang="en-US" sz="2800" b="1" dirty="0">
            <a:solidFill>
              <a:schemeClr val="bg1"/>
            </a:solidFill>
          </a:endParaRPr>
        </a:p>
      </dgm:t>
    </dgm:pt>
    <dgm:pt modelId="{8C81849B-EEE7-4BD5-80CC-62C7FE67E297}" type="parTrans" cxnId="{2BC512E3-4B00-4CF2-9B22-35FA84ADA616}">
      <dgm:prSet/>
      <dgm:spPr>
        <a:ln>
          <a:solidFill>
            <a:srgbClr val="00B0F0"/>
          </a:solidFill>
        </a:ln>
      </dgm:spPr>
      <dgm:t>
        <a:bodyPr/>
        <a:lstStyle/>
        <a:p>
          <a:endParaRPr lang="en-US" dirty="0"/>
        </a:p>
      </dgm:t>
    </dgm:pt>
    <dgm:pt modelId="{D2BF8B62-A651-4E60-8BB6-C6AE778A44FD}" type="sibTrans" cxnId="{2BC512E3-4B00-4CF2-9B22-35FA84ADA616}">
      <dgm:prSet/>
      <dgm:spPr/>
      <dgm:t>
        <a:bodyPr/>
        <a:lstStyle/>
        <a:p>
          <a:endParaRPr lang="en-US"/>
        </a:p>
      </dgm:t>
    </dgm:pt>
    <dgm:pt modelId="{90698B8C-E406-4F5E-B4CF-3D745C0FF280}">
      <dgm:prSet custT="1"/>
      <dgm:spPr>
        <a:solidFill>
          <a:srgbClr val="00B050"/>
        </a:solidFill>
        <a:ln>
          <a:solidFill>
            <a:schemeClr val="accent4">
              <a:lumMod val="20000"/>
              <a:lumOff val="80000"/>
            </a:schemeClr>
          </a:solidFill>
        </a:ln>
      </dgm:spPr>
      <dgm:t>
        <a:bodyPr/>
        <a:lstStyle/>
        <a:p>
          <a:r>
            <a:rPr lang="en-US" sz="3200" b="1" dirty="0" smtClean="0">
              <a:solidFill>
                <a:schemeClr val="bg1"/>
              </a:solidFill>
            </a:rPr>
            <a:t>Moses</a:t>
          </a:r>
          <a:endParaRPr lang="en-US" sz="3200" b="1" dirty="0">
            <a:solidFill>
              <a:schemeClr val="bg1"/>
            </a:solidFill>
          </a:endParaRPr>
        </a:p>
      </dgm:t>
    </dgm:pt>
    <dgm:pt modelId="{3999D7A7-7B1C-4B6E-8F30-69E04491E1FB}" type="sibTrans" cxnId="{8207C7A0-4340-4D3F-B296-044E66671C36}">
      <dgm:prSet/>
      <dgm:spPr/>
      <dgm:t>
        <a:bodyPr/>
        <a:lstStyle/>
        <a:p>
          <a:endParaRPr lang="en-US"/>
        </a:p>
      </dgm:t>
    </dgm:pt>
    <dgm:pt modelId="{C93E7A03-8EDE-49FA-9EFB-789DDF7AC9FE}" type="parTrans" cxnId="{8207C7A0-4340-4D3F-B296-044E66671C36}">
      <dgm:prSet/>
      <dgm:spPr>
        <a:ln>
          <a:solidFill>
            <a:srgbClr val="00B0F0"/>
          </a:solidFill>
        </a:ln>
      </dgm:spPr>
      <dgm:t>
        <a:bodyPr/>
        <a:lstStyle/>
        <a:p>
          <a:endParaRPr lang="en-US" dirty="0"/>
        </a:p>
      </dgm:t>
    </dgm:pt>
    <dgm:pt modelId="{7DF992A1-516D-4A7F-A2D4-DD8EB490C753}">
      <dgm:prSet custT="1"/>
      <dgm:spPr>
        <a:solidFill>
          <a:srgbClr val="F377AC"/>
        </a:solidFill>
        <a:ln>
          <a:solidFill>
            <a:schemeClr val="accent4">
              <a:lumMod val="20000"/>
              <a:lumOff val="80000"/>
            </a:schemeClr>
          </a:solidFill>
        </a:ln>
      </dgm:spPr>
      <dgm:t>
        <a:bodyPr/>
        <a:lstStyle/>
        <a:p>
          <a:pPr rtl="0"/>
          <a:r>
            <a:rPr lang="en-US" sz="3200" b="1" dirty="0" smtClean="0">
              <a:solidFill>
                <a:schemeClr val="bg1"/>
              </a:solidFill>
            </a:rPr>
            <a:t>Isaac</a:t>
          </a:r>
          <a:endParaRPr lang="en-US" sz="3200" b="1" dirty="0">
            <a:solidFill>
              <a:schemeClr val="bg1"/>
            </a:solidFill>
          </a:endParaRPr>
        </a:p>
      </dgm:t>
    </dgm:pt>
    <dgm:pt modelId="{48E31AC0-C871-4562-B9FC-B226962B599C}" type="sibTrans" cxnId="{54F2530C-BAFB-43AB-ADCB-91BAFCBB233F}">
      <dgm:prSet/>
      <dgm:spPr/>
      <dgm:t>
        <a:bodyPr/>
        <a:lstStyle/>
        <a:p>
          <a:endParaRPr lang="en-US"/>
        </a:p>
      </dgm:t>
    </dgm:pt>
    <dgm:pt modelId="{2495E7FC-89EA-4CCE-AEF3-7A6E4BC2B402}" type="parTrans" cxnId="{54F2530C-BAFB-43AB-ADCB-91BAFCBB233F}">
      <dgm:prSet/>
      <dgm:spPr>
        <a:ln>
          <a:solidFill>
            <a:srgbClr val="00B0F0"/>
          </a:solidFill>
        </a:ln>
      </dgm:spPr>
      <dgm:t>
        <a:bodyPr/>
        <a:lstStyle/>
        <a:p>
          <a:endParaRPr lang="en-US" dirty="0"/>
        </a:p>
      </dgm:t>
    </dgm:pt>
    <dgm:pt modelId="{71873610-11ED-4CC3-B760-77DC3075B68B}">
      <dgm:prSet custT="1"/>
      <dgm:spPr>
        <a:solidFill>
          <a:schemeClr val="accent6">
            <a:lumMod val="75000"/>
          </a:schemeClr>
        </a:solidFill>
        <a:ln>
          <a:solidFill>
            <a:schemeClr val="accent4">
              <a:lumMod val="20000"/>
              <a:lumOff val="80000"/>
            </a:schemeClr>
          </a:solidFill>
        </a:ln>
      </dgm:spPr>
      <dgm:t>
        <a:bodyPr/>
        <a:lstStyle/>
        <a:p>
          <a:r>
            <a:rPr lang="en-US" sz="2800" b="1" dirty="0" smtClean="0">
              <a:solidFill>
                <a:schemeClr val="bg1"/>
              </a:solidFill>
            </a:rPr>
            <a:t>Muhammad</a:t>
          </a:r>
          <a:endParaRPr lang="en-US" sz="2800" b="1" dirty="0">
            <a:solidFill>
              <a:schemeClr val="bg1"/>
            </a:solidFill>
          </a:endParaRPr>
        </a:p>
      </dgm:t>
    </dgm:pt>
    <dgm:pt modelId="{942D3CE7-767E-4AF9-B857-1DB38A2AC422}" type="sibTrans" cxnId="{143FE471-8605-4A03-BACC-4567ADE525A8}">
      <dgm:prSet/>
      <dgm:spPr/>
      <dgm:t>
        <a:bodyPr/>
        <a:lstStyle/>
        <a:p>
          <a:endParaRPr lang="en-US"/>
        </a:p>
      </dgm:t>
    </dgm:pt>
    <dgm:pt modelId="{40B1D956-44AD-4277-B097-6FE14C73B48C}" type="parTrans" cxnId="{143FE471-8605-4A03-BACC-4567ADE525A8}">
      <dgm:prSet/>
      <dgm:spPr>
        <a:ln>
          <a:solidFill>
            <a:srgbClr val="00B0F0"/>
          </a:solidFill>
        </a:ln>
      </dgm:spPr>
      <dgm:t>
        <a:bodyPr/>
        <a:lstStyle/>
        <a:p>
          <a:endParaRPr lang="en-US" sz="2800" b="1" dirty="0"/>
        </a:p>
      </dgm:t>
    </dgm:pt>
    <dgm:pt modelId="{EC3931C7-8860-4839-A59A-616F6887888C}" type="pres">
      <dgm:prSet presAssocID="{5F1B4822-448B-47BC-89D1-612298A52EC1}" presName="hierChild1" presStyleCnt="0">
        <dgm:presLayoutVars>
          <dgm:orgChart val="1"/>
          <dgm:chPref val="1"/>
          <dgm:dir/>
          <dgm:animOne val="branch"/>
          <dgm:animLvl val="lvl"/>
          <dgm:resizeHandles/>
        </dgm:presLayoutVars>
      </dgm:prSet>
      <dgm:spPr/>
      <dgm:t>
        <a:bodyPr/>
        <a:lstStyle/>
        <a:p>
          <a:endParaRPr lang="en-US"/>
        </a:p>
      </dgm:t>
    </dgm:pt>
    <dgm:pt modelId="{C8E541E3-A79C-4AA6-B11C-1CEBA061FFC7}" type="pres">
      <dgm:prSet presAssocID="{62F1183C-95C9-4960-8BFA-01E50182F7FD}" presName="hierRoot1" presStyleCnt="0">
        <dgm:presLayoutVars>
          <dgm:hierBranch val="init"/>
        </dgm:presLayoutVars>
      </dgm:prSet>
      <dgm:spPr/>
    </dgm:pt>
    <dgm:pt modelId="{03AD0096-D013-4051-BA44-B381C94C02C0}" type="pres">
      <dgm:prSet presAssocID="{62F1183C-95C9-4960-8BFA-01E50182F7FD}" presName="rootComposite1" presStyleCnt="0"/>
      <dgm:spPr/>
    </dgm:pt>
    <dgm:pt modelId="{F2A2F705-5766-468A-A206-8FD31614D6AC}" type="pres">
      <dgm:prSet presAssocID="{62F1183C-95C9-4960-8BFA-01E50182F7FD}" presName="rootText1" presStyleLbl="node0" presStyleIdx="0" presStyleCnt="1" custScaleX="60177" custScaleY="33315" custLinFactNeighborX="-56515" custLinFactNeighborY="5864">
        <dgm:presLayoutVars>
          <dgm:chPref val="3"/>
        </dgm:presLayoutVars>
      </dgm:prSet>
      <dgm:spPr/>
      <dgm:t>
        <a:bodyPr/>
        <a:lstStyle/>
        <a:p>
          <a:endParaRPr lang="en-US"/>
        </a:p>
      </dgm:t>
    </dgm:pt>
    <dgm:pt modelId="{9FCCE9D2-585B-4C2D-A2BA-0D9456D0D0A7}" type="pres">
      <dgm:prSet presAssocID="{62F1183C-95C9-4960-8BFA-01E50182F7FD}" presName="rootConnector1" presStyleLbl="node1" presStyleIdx="0" presStyleCnt="0"/>
      <dgm:spPr/>
      <dgm:t>
        <a:bodyPr/>
        <a:lstStyle/>
        <a:p>
          <a:endParaRPr lang="en-US"/>
        </a:p>
      </dgm:t>
    </dgm:pt>
    <dgm:pt modelId="{1CE95383-6363-43C7-A550-4A7E36C34AFF}" type="pres">
      <dgm:prSet presAssocID="{62F1183C-95C9-4960-8BFA-01E50182F7FD}" presName="hierChild2" presStyleCnt="0"/>
      <dgm:spPr/>
    </dgm:pt>
    <dgm:pt modelId="{977EB73B-FDF4-43F0-A183-A873FD336B0E}" type="pres">
      <dgm:prSet presAssocID="{8F8978C0-DE1C-4CEC-B995-4A0AF315E3CA}" presName="Name37" presStyleLbl="parChTrans1D2" presStyleIdx="0" presStyleCnt="1"/>
      <dgm:spPr/>
      <dgm:t>
        <a:bodyPr/>
        <a:lstStyle/>
        <a:p>
          <a:endParaRPr lang="en-US"/>
        </a:p>
      </dgm:t>
    </dgm:pt>
    <dgm:pt modelId="{3701776F-1F8E-46AF-9935-DE3E46ABEE07}" type="pres">
      <dgm:prSet presAssocID="{D72AF8CD-AC1C-4552-BB31-66DBC1EED4A9}" presName="hierRoot2" presStyleCnt="0">
        <dgm:presLayoutVars>
          <dgm:hierBranch val="init"/>
        </dgm:presLayoutVars>
      </dgm:prSet>
      <dgm:spPr/>
    </dgm:pt>
    <dgm:pt modelId="{9FD992B7-988A-4801-8AC4-636C6A9DC4AC}" type="pres">
      <dgm:prSet presAssocID="{D72AF8CD-AC1C-4552-BB31-66DBC1EED4A9}" presName="rootComposite" presStyleCnt="0"/>
      <dgm:spPr/>
    </dgm:pt>
    <dgm:pt modelId="{1CEA5BE0-B18D-4511-B21D-D456AFD2963D}" type="pres">
      <dgm:prSet presAssocID="{D72AF8CD-AC1C-4552-BB31-66DBC1EED4A9}" presName="rootText" presStyleLbl="node2" presStyleIdx="0" presStyleCnt="1" custScaleX="39935" custScaleY="35780" custLinFactNeighborX="-56382" custLinFactNeighborY="-26489">
        <dgm:presLayoutVars>
          <dgm:chPref val="3"/>
        </dgm:presLayoutVars>
      </dgm:prSet>
      <dgm:spPr/>
      <dgm:t>
        <a:bodyPr/>
        <a:lstStyle/>
        <a:p>
          <a:endParaRPr lang="en-US"/>
        </a:p>
      </dgm:t>
    </dgm:pt>
    <dgm:pt modelId="{CD3C1DCA-25D4-4A6B-BF38-DB32CD53766C}" type="pres">
      <dgm:prSet presAssocID="{D72AF8CD-AC1C-4552-BB31-66DBC1EED4A9}" presName="rootConnector" presStyleLbl="node2" presStyleIdx="0" presStyleCnt="1"/>
      <dgm:spPr/>
      <dgm:t>
        <a:bodyPr/>
        <a:lstStyle/>
        <a:p>
          <a:endParaRPr lang="en-US"/>
        </a:p>
      </dgm:t>
    </dgm:pt>
    <dgm:pt modelId="{2EE16A92-9AD2-43C9-B969-63565138915B}" type="pres">
      <dgm:prSet presAssocID="{D72AF8CD-AC1C-4552-BB31-66DBC1EED4A9}" presName="hierChild4" presStyleCnt="0"/>
      <dgm:spPr/>
    </dgm:pt>
    <dgm:pt modelId="{5914F6C2-232B-4F88-997F-7646336AE4D5}" type="pres">
      <dgm:prSet presAssocID="{4F568D0C-8701-4972-AF80-90199C285EC8}" presName="Name37" presStyleLbl="parChTrans1D3" presStyleIdx="0" presStyleCnt="1"/>
      <dgm:spPr/>
      <dgm:t>
        <a:bodyPr/>
        <a:lstStyle/>
        <a:p>
          <a:endParaRPr lang="en-US"/>
        </a:p>
      </dgm:t>
    </dgm:pt>
    <dgm:pt modelId="{65386B7B-7903-45D2-8DBD-9BBA560A3437}" type="pres">
      <dgm:prSet presAssocID="{53E4D02C-0EA7-4006-94EC-0465EA25A8D4}" presName="hierRoot2" presStyleCnt="0">
        <dgm:presLayoutVars>
          <dgm:hierBranch val="init"/>
        </dgm:presLayoutVars>
      </dgm:prSet>
      <dgm:spPr/>
    </dgm:pt>
    <dgm:pt modelId="{EC258062-8C4B-4F51-8EC4-5EC4D1D2CB54}" type="pres">
      <dgm:prSet presAssocID="{53E4D02C-0EA7-4006-94EC-0465EA25A8D4}" presName="rootComposite" presStyleCnt="0"/>
      <dgm:spPr/>
    </dgm:pt>
    <dgm:pt modelId="{CE000EAB-13FC-4C6C-8716-1DA3BBF327F9}" type="pres">
      <dgm:prSet presAssocID="{53E4D02C-0EA7-4006-94EC-0465EA25A8D4}" presName="rootText" presStyleLbl="node3" presStyleIdx="0" presStyleCnt="1" custScaleX="49913" custScaleY="34007" custLinFactNeighborX="-54649" custLinFactNeighborY="-55857">
        <dgm:presLayoutVars>
          <dgm:chPref val="3"/>
        </dgm:presLayoutVars>
      </dgm:prSet>
      <dgm:spPr/>
      <dgm:t>
        <a:bodyPr/>
        <a:lstStyle/>
        <a:p>
          <a:endParaRPr lang="en-US"/>
        </a:p>
      </dgm:t>
    </dgm:pt>
    <dgm:pt modelId="{805569A9-BB83-4E3F-94E8-083AA6E60B5A}" type="pres">
      <dgm:prSet presAssocID="{53E4D02C-0EA7-4006-94EC-0465EA25A8D4}" presName="rootConnector" presStyleLbl="node3" presStyleIdx="0" presStyleCnt="1"/>
      <dgm:spPr/>
      <dgm:t>
        <a:bodyPr/>
        <a:lstStyle/>
        <a:p>
          <a:endParaRPr lang="en-US"/>
        </a:p>
      </dgm:t>
    </dgm:pt>
    <dgm:pt modelId="{D0D83DCD-2FF5-43BD-9FEB-75C8542A39C5}" type="pres">
      <dgm:prSet presAssocID="{53E4D02C-0EA7-4006-94EC-0465EA25A8D4}" presName="hierChild4" presStyleCnt="0"/>
      <dgm:spPr/>
    </dgm:pt>
    <dgm:pt modelId="{E83FFA20-30D6-499B-BF22-FA015030CBCF}" type="pres">
      <dgm:prSet presAssocID="{862AF334-17C2-4BB6-859C-75BE109959D3}" presName="Name37" presStyleLbl="parChTrans1D4" presStyleIdx="0" presStyleCnt="5"/>
      <dgm:spPr/>
      <dgm:t>
        <a:bodyPr/>
        <a:lstStyle/>
        <a:p>
          <a:endParaRPr lang="en-US"/>
        </a:p>
      </dgm:t>
    </dgm:pt>
    <dgm:pt modelId="{30DE9C66-CDDB-4866-B286-D0B69699A670}" type="pres">
      <dgm:prSet presAssocID="{5673050A-3587-4C4B-B7AB-E9440CDE1062}" presName="hierRoot2" presStyleCnt="0">
        <dgm:presLayoutVars>
          <dgm:hierBranch val="init"/>
        </dgm:presLayoutVars>
      </dgm:prSet>
      <dgm:spPr/>
    </dgm:pt>
    <dgm:pt modelId="{8F7F9041-060B-4FB2-A150-4CCC3D539341}" type="pres">
      <dgm:prSet presAssocID="{5673050A-3587-4C4B-B7AB-E9440CDE1062}" presName="rootComposite" presStyleCnt="0"/>
      <dgm:spPr/>
    </dgm:pt>
    <dgm:pt modelId="{DB2919D0-7FF7-47DC-8EB4-B7EBA77490B3}" type="pres">
      <dgm:prSet presAssocID="{5673050A-3587-4C4B-B7AB-E9440CDE1062}" presName="rootText" presStyleLbl="node4" presStyleIdx="0" presStyleCnt="5" custFlipHor="1" custScaleX="54174" custScaleY="27468" custLinFactNeighborX="25117" custLinFactNeighborY="-67114">
        <dgm:presLayoutVars>
          <dgm:chPref val="3"/>
        </dgm:presLayoutVars>
      </dgm:prSet>
      <dgm:spPr/>
      <dgm:t>
        <a:bodyPr/>
        <a:lstStyle/>
        <a:p>
          <a:endParaRPr lang="en-US"/>
        </a:p>
      </dgm:t>
    </dgm:pt>
    <dgm:pt modelId="{B04EC065-4F32-4BA0-B6A8-E5B28E83AD9C}" type="pres">
      <dgm:prSet presAssocID="{5673050A-3587-4C4B-B7AB-E9440CDE1062}" presName="rootConnector" presStyleLbl="node4" presStyleIdx="0" presStyleCnt="5"/>
      <dgm:spPr/>
      <dgm:t>
        <a:bodyPr/>
        <a:lstStyle/>
        <a:p>
          <a:endParaRPr lang="en-US"/>
        </a:p>
      </dgm:t>
    </dgm:pt>
    <dgm:pt modelId="{7647D52F-FBD1-4FD3-A6AD-5EA8492E3AF8}" type="pres">
      <dgm:prSet presAssocID="{5673050A-3587-4C4B-B7AB-E9440CDE1062}" presName="hierChild4" presStyleCnt="0"/>
      <dgm:spPr/>
    </dgm:pt>
    <dgm:pt modelId="{7987BB89-D321-4EB4-923D-8798EB129915}" type="pres">
      <dgm:prSet presAssocID="{40B1D956-44AD-4277-B097-6FE14C73B48C}" presName="Name37" presStyleLbl="parChTrans1D4" presStyleIdx="1" presStyleCnt="5"/>
      <dgm:spPr/>
      <dgm:t>
        <a:bodyPr/>
        <a:lstStyle/>
        <a:p>
          <a:endParaRPr lang="en-US"/>
        </a:p>
      </dgm:t>
    </dgm:pt>
    <dgm:pt modelId="{61077468-2709-41B1-8337-E0EE6606D193}" type="pres">
      <dgm:prSet presAssocID="{71873610-11ED-4CC3-B760-77DC3075B68B}" presName="hierRoot2" presStyleCnt="0">
        <dgm:presLayoutVars>
          <dgm:hierBranch val="init"/>
        </dgm:presLayoutVars>
      </dgm:prSet>
      <dgm:spPr/>
    </dgm:pt>
    <dgm:pt modelId="{E3113F32-A43F-4507-B1F2-12110C3554A1}" type="pres">
      <dgm:prSet presAssocID="{71873610-11ED-4CC3-B760-77DC3075B68B}" presName="rootComposite" presStyleCnt="0"/>
      <dgm:spPr/>
    </dgm:pt>
    <dgm:pt modelId="{46681CA9-2DE3-4F41-A526-0E4D5FBCB1D3}" type="pres">
      <dgm:prSet presAssocID="{71873610-11ED-4CC3-B760-77DC3075B68B}" presName="rootText" presStyleLbl="node4" presStyleIdx="1" presStyleCnt="5" custScaleX="61184" custScaleY="26606" custLinFactNeighborX="13978" custLinFactNeighborY="46375">
        <dgm:presLayoutVars>
          <dgm:chPref val="3"/>
        </dgm:presLayoutVars>
      </dgm:prSet>
      <dgm:spPr/>
      <dgm:t>
        <a:bodyPr/>
        <a:lstStyle/>
        <a:p>
          <a:endParaRPr lang="en-US"/>
        </a:p>
      </dgm:t>
    </dgm:pt>
    <dgm:pt modelId="{E8E179D2-ECBF-45F0-984E-F81D2E3C1A66}" type="pres">
      <dgm:prSet presAssocID="{71873610-11ED-4CC3-B760-77DC3075B68B}" presName="rootConnector" presStyleLbl="node4" presStyleIdx="1" presStyleCnt="5"/>
      <dgm:spPr/>
      <dgm:t>
        <a:bodyPr/>
        <a:lstStyle/>
        <a:p>
          <a:endParaRPr lang="en-US"/>
        </a:p>
      </dgm:t>
    </dgm:pt>
    <dgm:pt modelId="{96DD4F98-60BC-4AD1-9890-1386C35F12AB}" type="pres">
      <dgm:prSet presAssocID="{71873610-11ED-4CC3-B760-77DC3075B68B}" presName="hierChild4" presStyleCnt="0"/>
      <dgm:spPr/>
    </dgm:pt>
    <dgm:pt modelId="{A7FEDC58-2983-46F0-A12D-B2F2864EE027}" type="pres">
      <dgm:prSet presAssocID="{71873610-11ED-4CC3-B760-77DC3075B68B}" presName="hierChild5" presStyleCnt="0"/>
      <dgm:spPr/>
    </dgm:pt>
    <dgm:pt modelId="{02A665B1-3C68-4618-B286-83D126D05E28}" type="pres">
      <dgm:prSet presAssocID="{5673050A-3587-4C4B-B7AB-E9440CDE1062}" presName="hierChild5" presStyleCnt="0"/>
      <dgm:spPr/>
    </dgm:pt>
    <dgm:pt modelId="{A180488E-99D2-4FA0-AA81-D2FEE70C90AE}" type="pres">
      <dgm:prSet presAssocID="{2495E7FC-89EA-4CCE-AEF3-7A6E4BC2B402}" presName="Name37" presStyleLbl="parChTrans1D4" presStyleIdx="2" presStyleCnt="5"/>
      <dgm:spPr/>
      <dgm:t>
        <a:bodyPr/>
        <a:lstStyle/>
        <a:p>
          <a:endParaRPr lang="en-US"/>
        </a:p>
      </dgm:t>
    </dgm:pt>
    <dgm:pt modelId="{F4433CFE-7BBD-4BD4-B2D1-E99E2975F0C8}" type="pres">
      <dgm:prSet presAssocID="{7DF992A1-516D-4A7F-A2D4-DD8EB490C753}" presName="hierRoot2" presStyleCnt="0">
        <dgm:presLayoutVars>
          <dgm:hierBranch val="init"/>
        </dgm:presLayoutVars>
      </dgm:prSet>
      <dgm:spPr/>
    </dgm:pt>
    <dgm:pt modelId="{8321B6C1-EF4D-4750-8F10-2A6F804017BC}" type="pres">
      <dgm:prSet presAssocID="{7DF992A1-516D-4A7F-A2D4-DD8EB490C753}" presName="rootComposite" presStyleCnt="0"/>
      <dgm:spPr/>
    </dgm:pt>
    <dgm:pt modelId="{831FAAA7-6B50-4FB8-A7D1-28A49D7BBA54}" type="pres">
      <dgm:prSet presAssocID="{7DF992A1-516D-4A7F-A2D4-DD8EB490C753}" presName="rootText" presStyleLbl="node4" presStyleIdx="2" presStyleCnt="5" custScaleX="47744" custScaleY="24154" custLinFactX="-35226" custLinFactNeighborX="-100000" custLinFactNeighborY="-67114">
        <dgm:presLayoutVars>
          <dgm:chPref val="3"/>
        </dgm:presLayoutVars>
      </dgm:prSet>
      <dgm:spPr/>
      <dgm:t>
        <a:bodyPr/>
        <a:lstStyle/>
        <a:p>
          <a:endParaRPr lang="en-US"/>
        </a:p>
      </dgm:t>
    </dgm:pt>
    <dgm:pt modelId="{6D0AB142-640B-4E26-91E0-A80B3F910591}" type="pres">
      <dgm:prSet presAssocID="{7DF992A1-516D-4A7F-A2D4-DD8EB490C753}" presName="rootConnector" presStyleLbl="node4" presStyleIdx="2" presStyleCnt="5"/>
      <dgm:spPr/>
      <dgm:t>
        <a:bodyPr/>
        <a:lstStyle/>
        <a:p>
          <a:endParaRPr lang="en-US"/>
        </a:p>
      </dgm:t>
    </dgm:pt>
    <dgm:pt modelId="{271D79C9-C637-47FE-ABE3-1D79492EDBE5}" type="pres">
      <dgm:prSet presAssocID="{7DF992A1-516D-4A7F-A2D4-DD8EB490C753}" presName="hierChild4" presStyleCnt="0"/>
      <dgm:spPr/>
    </dgm:pt>
    <dgm:pt modelId="{10C753E6-7B0E-4CB5-B6D5-465A75DDB5E0}" type="pres">
      <dgm:prSet presAssocID="{C93E7A03-8EDE-49FA-9EFB-789DDF7AC9FE}" presName="Name37" presStyleLbl="parChTrans1D4" presStyleIdx="3" presStyleCnt="5"/>
      <dgm:spPr/>
      <dgm:t>
        <a:bodyPr/>
        <a:lstStyle/>
        <a:p>
          <a:endParaRPr lang="en-US"/>
        </a:p>
      </dgm:t>
    </dgm:pt>
    <dgm:pt modelId="{9D7CD760-0DEC-4A8D-9B1F-673173FA3CCC}" type="pres">
      <dgm:prSet presAssocID="{90698B8C-E406-4F5E-B4CF-3D745C0FF280}" presName="hierRoot2" presStyleCnt="0">
        <dgm:presLayoutVars>
          <dgm:hierBranch val="init"/>
        </dgm:presLayoutVars>
      </dgm:prSet>
      <dgm:spPr/>
    </dgm:pt>
    <dgm:pt modelId="{1DFD72BD-4508-49FA-95E8-3B9DE6B80A04}" type="pres">
      <dgm:prSet presAssocID="{90698B8C-E406-4F5E-B4CF-3D745C0FF280}" presName="rootComposite" presStyleCnt="0"/>
      <dgm:spPr/>
    </dgm:pt>
    <dgm:pt modelId="{6088EFB7-F11C-4EF2-ABD0-11DE78A7ADC0}" type="pres">
      <dgm:prSet presAssocID="{90698B8C-E406-4F5E-B4CF-3D745C0FF280}" presName="rootText" presStyleLbl="node4" presStyleIdx="3" presStyleCnt="5" custScaleX="43417" custScaleY="31313" custLinFactX="-35315" custLinFactNeighborX="-100000" custLinFactNeighborY="-46314">
        <dgm:presLayoutVars>
          <dgm:chPref val="3"/>
        </dgm:presLayoutVars>
      </dgm:prSet>
      <dgm:spPr/>
      <dgm:t>
        <a:bodyPr/>
        <a:lstStyle/>
        <a:p>
          <a:endParaRPr lang="en-US"/>
        </a:p>
      </dgm:t>
    </dgm:pt>
    <dgm:pt modelId="{BC8EFE57-8BAB-44C0-8575-F01E4AD8F546}" type="pres">
      <dgm:prSet presAssocID="{90698B8C-E406-4F5E-B4CF-3D745C0FF280}" presName="rootConnector" presStyleLbl="node4" presStyleIdx="3" presStyleCnt="5"/>
      <dgm:spPr/>
      <dgm:t>
        <a:bodyPr/>
        <a:lstStyle/>
        <a:p>
          <a:endParaRPr lang="en-US"/>
        </a:p>
      </dgm:t>
    </dgm:pt>
    <dgm:pt modelId="{6E66735F-0295-4975-AE69-B31BFB0A305E}" type="pres">
      <dgm:prSet presAssocID="{90698B8C-E406-4F5E-B4CF-3D745C0FF280}" presName="hierChild4" presStyleCnt="0"/>
      <dgm:spPr/>
    </dgm:pt>
    <dgm:pt modelId="{31510E69-E62C-46EF-892C-6CABCBCB1DCB}" type="pres">
      <dgm:prSet presAssocID="{90698B8C-E406-4F5E-B4CF-3D745C0FF280}" presName="hierChild5" presStyleCnt="0"/>
      <dgm:spPr/>
    </dgm:pt>
    <dgm:pt modelId="{A09A35B9-86C1-4BFC-A25D-19DBBC846F13}" type="pres">
      <dgm:prSet presAssocID="{8C81849B-EEE7-4BD5-80CC-62C7FE67E297}" presName="Name37" presStyleLbl="parChTrans1D4" presStyleIdx="4" presStyleCnt="5"/>
      <dgm:spPr/>
      <dgm:t>
        <a:bodyPr/>
        <a:lstStyle/>
        <a:p>
          <a:endParaRPr lang="en-US"/>
        </a:p>
      </dgm:t>
    </dgm:pt>
    <dgm:pt modelId="{C6BEA6BE-1A37-4737-8C61-C745FE3ADA50}" type="pres">
      <dgm:prSet presAssocID="{093EC19B-362A-4322-B50A-29FF7174B34A}" presName="hierRoot2" presStyleCnt="0">
        <dgm:presLayoutVars>
          <dgm:hierBranch val="init"/>
        </dgm:presLayoutVars>
      </dgm:prSet>
      <dgm:spPr/>
    </dgm:pt>
    <dgm:pt modelId="{95E67E61-D005-4017-8681-1ACCEC698BB8}" type="pres">
      <dgm:prSet presAssocID="{093EC19B-362A-4322-B50A-29FF7174B34A}" presName="rootComposite" presStyleCnt="0"/>
      <dgm:spPr/>
    </dgm:pt>
    <dgm:pt modelId="{7D1E02B1-06E2-44C8-B729-C293137ADF58}" type="pres">
      <dgm:prSet presAssocID="{093EC19B-362A-4322-B50A-29FF7174B34A}" presName="rootText" presStyleLbl="node4" presStyleIdx="4" presStyleCnt="5" custScaleX="60839" custScaleY="38589" custLinFactX="-35315" custLinFactNeighborX="-100000" custLinFactNeighborY="-57651">
        <dgm:presLayoutVars>
          <dgm:chPref val="3"/>
        </dgm:presLayoutVars>
      </dgm:prSet>
      <dgm:spPr/>
      <dgm:t>
        <a:bodyPr/>
        <a:lstStyle/>
        <a:p>
          <a:endParaRPr lang="en-US"/>
        </a:p>
      </dgm:t>
    </dgm:pt>
    <dgm:pt modelId="{87C1904C-C05C-4BF7-A30F-C017D34A85A9}" type="pres">
      <dgm:prSet presAssocID="{093EC19B-362A-4322-B50A-29FF7174B34A}" presName="rootConnector" presStyleLbl="node4" presStyleIdx="4" presStyleCnt="5"/>
      <dgm:spPr/>
      <dgm:t>
        <a:bodyPr/>
        <a:lstStyle/>
        <a:p>
          <a:endParaRPr lang="en-US"/>
        </a:p>
      </dgm:t>
    </dgm:pt>
    <dgm:pt modelId="{524FDF4A-75A5-4286-8AB3-DC40D8EE76F3}" type="pres">
      <dgm:prSet presAssocID="{093EC19B-362A-4322-B50A-29FF7174B34A}" presName="hierChild4" presStyleCnt="0"/>
      <dgm:spPr/>
    </dgm:pt>
    <dgm:pt modelId="{90554EFE-5F7B-43B1-BCBB-74183969EC10}" type="pres">
      <dgm:prSet presAssocID="{093EC19B-362A-4322-B50A-29FF7174B34A}" presName="hierChild5" presStyleCnt="0"/>
      <dgm:spPr/>
    </dgm:pt>
    <dgm:pt modelId="{ECBF9027-AF52-4B78-A3E6-842BCB57021E}" type="pres">
      <dgm:prSet presAssocID="{7DF992A1-516D-4A7F-A2D4-DD8EB490C753}" presName="hierChild5" presStyleCnt="0"/>
      <dgm:spPr/>
    </dgm:pt>
    <dgm:pt modelId="{2D011BC7-ECBE-4E80-8EC5-63A82472DD7A}" type="pres">
      <dgm:prSet presAssocID="{53E4D02C-0EA7-4006-94EC-0465EA25A8D4}" presName="hierChild5" presStyleCnt="0"/>
      <dgm:spPr/>
    </dgm:pt>
    <dgm:pt modelId="{FA23A68E-134E-4775-B618-205D36031332}" type="pres">
      <dgm:prSet presAssocID="{D72AF8CD-AC1C-4552-BB31-66DBC1EED4A9}" presName="hierChild5" presStyleCnt="0"/>
      <dgm:spPr/>
    </dgm:pt>
    <dgm:pt modelId="{27F3DF8A-83EA-4965-AE02-62608DFFFA50}" type="pres">
      <dgm:prSet presAssocID="{62F1183C-95C9-4960-8BFA-01E50182F7FD}" presName="hierChild3" presStyleCnt="0"/>
      <dgm:spPr/>
    </dgm:pt>
  </dgm:ptLst>
  <dgm:cxnLst>
    <dgm:cxn modelId="{EB8F2677-0805-4CDD-9F48-C0633C5DC46C}" type="presOf" srcId="{53E4D02C-0EA7-4006-94EC-0465EA25A8D4}" destId="{805569A9-BB83-4E3F-94E8-083AA6E60B5A}" srcOrd="1" destOrd="0" presId="urn:microsoft.com/office/officeart/2005/8/layout/orgChart1"/>
    <dgm:cxn modelId="{3D36F01D-3981-4443-8F6A-6108B75CEE62}" type="presOf" srcId="{71873610-11ED-4CC3-B760-77DC3075B68B}" destId="{E8E179D2-ECBF-45F0-984E-F81D2E3C1A66}" srcOrd="1" destOrd="0" presId="urn:microsoft.com/office/officeart/2005/8/layout/orgChart1"/>
    <dgm:cxn modelId="{A9179020-689C-4821-A25E-D7BD739ADE37}" type="presOf" srcId="{8C81849B-EEE7-4BD5-80CC-62C7FE67E297}" destId="{A09A35B9-86C1-4BFC-A25D-19DBBC846F13}" srcOrd="0" destOrd="0" presId="urn:microsoft.com/office/officeart/2005/8/layout/orgChart1"/>
    <dgm:cxn modelId="{CC5FF73E-F1E5-4141-903C-143A667E104C}" type="presOf" srcId="{4F568D0C-8701-4972-AF80-90199C285EC8}" destId="{5914F6C2-232B-4F88-997F-7646336AE4D5}" srcOrd="0" destOrd="0" presId="urn:microsoft.com/office/officeart/2005/8/layout/orgChart1"/>
    <dgm:cxn modelId="{7388220A-3A09-4F9B-9891-ADD290D4697E}" type="presOf" srcId="{D72AF8CD-AC1C-4552-BB31-66DBC1EED4A9}" destId="{CD3C1DCA-25D4-4A6B-BF38-DB32CD53766C}" srcOrd="1" destOrd="0" presId="urn:microsoft.com/office/officeart/2005/8/layout/orgChart1"/>
    <dgm:cxn modelId="{D9556220-28C7-48A5-8193-A0B79376BBB5}" type="presOf" srcId="{862AF334-17C2-4BB6-859C-75BE109959D3}" destId="{E83FFA20-30D6-499B-BF22-FA015030CBCF}" srcOrd="0" destOrd="0" presId="urn:microsoft.com/office/officeart/2005/8/layout/orgChart1"/>
    <dgm:cxn modelId="{979C91BF-B490-430C-93FA-D70624FE496A}" type="presOf" srcId="{8F8978C0-DE1C-4CEC-B995-4A0AF315E3CA}" destId="{977EB73B-FDF4-43F0-A183-A873FD336B0E}" srcOrd="0" destOrd="0" presId="urn:microsoft.com/office/officeart/2005/8/layout/orgChart1"/>
    <dgm:cxn modelId="{D833A7FF-5339-4F8D-B8DD-A9C569906CE4}" type="presOf" srcId="{7DF992A1-516D-4A7F-A2D4-DD8EB490C753}" destId="{6D0AB142-640B-4E26-91E0-A80B3F910591}" srcOrd="1" destOrd="0" presId="urn:microsoft.com/office/officeart/2005/8/layout/orgChart1"/>
    <dgm:cxn modelId="{F312E8CE-C71D-4720-A193-DCD93A815DA2}" type="presOf" srcId="{093EC19B-362A-4322-B50A-29FF7174B34A}" destId="{87C1904C-C05C-4BF7-A30F-C017D34A85A9}" srcOrd="1" destOrd="0" presId="urn:microsoft.com/office/officeart/2005/8/layout/orgChart1"/>
    <dgm:cxn modelId="{2BC512E3-4B00-4CF2-9B22-35FA84ADA616}" srcId="{7DF992A1-516D-4A7F-A2D4-DD8EB490C753}" destId="{093EC19B-362A-4322-B50A-29FF7174B34A}" srcOrd="1" destOrd="0" parTransId="{8C81849B-EEE7-4BD5-80CC-62C7FE67E297}" sibTransId="{D2BF8B62-A651-4E60-8BB6-C6AE778A44FD}"/>
    <dgm:cxn modelId="{143FE471-8605-4A03-BACC-4567ADE525A8}" srcId="{5673050A-3587-4C4B-B7AB-E9440CDE1062}" destId="{71873610-11ED-4CC3-B760-77DC3075B68B}" srcOrd="0" destOrd="0" parTransId="{40B1D956-44AD-4277-B097-6FE14C73B48C}" sibTransId="{942D3CE7-767E-4AF9-B857-1DB38A2AC422}"/>
    <dgm:cxn modelId="{23759739-C021-4B69-AD3F-FB002D423526}" type="presOf" srcId="{71873610-11ED-4CC3-B760-77DC3075B68B}" destId="{46681CA9-2DE3-4F41-A526-0E4D5FBCB1D3}" srcOrd="0" destOrd="0" presId="urn:microsoft.com/office/officeart/2005/8/layout/orgChart1"/>
    <dgm:cxn modelId="{7DCD9F0A-5732-4BA2-BF28-E0D5E3D4710F}" srcId="{D72AF8CD-AC1C-4552-BB31-66DBC1EED4A9}" destId="{53E4D02C-0EA7-4006-94EC-0465EA25A8D4}" srcOrd="0" destOrd="0" parTransId="{4F568D0C-8701-4972-AF80-90199C285EC8}" sibTransId="{0984D664-FBF7-48A2-B455-3DDA53813543}"/>
    <dgm:cxn modelId="{F252EDB5-293B-4B44-ACC6-C80A199F045E}" type="presOf" srcId="{5673050A-3587-4C4B-B7AB-E9440CDE1062}" destId="{B04EC065-4F32-4BA0-B6A8-E5B28E83AD9C}" srcOrd="1" destOrd="0" presId="urn:microsoft.com/office/officeart/2005/8/layout/orgChart1"/>
    <dgm:cxn modelId="{93F4581B-FB79-46C9-AFCE-9718C91F0BA2}" type="presOf" srcId="{53E4D02C-0EA7-4006-94EC-0465EA25A8D4}" destId="{CE000EAB-13FC-4C6C-8716-1DA3BBF327F9}" srcOrd="0" destOrd="0" presId="urn:microsoft.com/office/officeart/2005/8/layout/orgChart1"/>
    <dgm:cxn modelId="{F69CD6CE-F9D9-4E10-BFAE-DFF4965402F1}" srcId="{5F1B4822-448B-47BC-89D1-612298A52EC1}" destId="{62F1183C-95C9-4960-8BFA-01E50182F7FD}" srcOrd="0" destOrd="0" parTransId="{0175FBC0-C959-488D-9F52-6EE8F3B17541}" sibTransId="{5DF109FD-7C84-4406-9182-7DF4A34B0B84}"/>
    <dgm:cxn modelId="{54F2530C-BAFB-43AB-ADCB-91BAFCBB233F}" srcId="{53E4D02C-0EA7-4006-94EC-0465EA25A8D4}" destId="{7DF992A1-516D-4A7F-A2D4-DD8EB490C753}" srcOrd="1" destOrd="0" parTransId="{2495E7FC-89EA-4CCE-AEF3-7A6E4BC2B402}" sibTransId="{48E31AC0-C871-4562-B9FC-B226962B599C}"/>
    <dgm:cxn modelId="{FAE1D7D4-37BC-445A-8A72-E464F8721719}" type="presOf" srcId="{90698B8C-E406-4F5E-B4CF-3D745C0FF280}" destId="{6088EFB7-F11C-4EF2-ABD0-11DE78A7ADC0}" srcOrd="0" destOrd="0" presId="urn:microsoft.com/office/officeart/2005/8/layout/orgChart1"/>
    <dgm:cxn modelId="{5EACB9CD-FB24-491E-A6EA-71C9B76BB682}" type="presOf" srcId="{2495E7FC-89EA-4CCE-AEF3-7A6E4BC2B402}" destId="{A180488E-99D2-4FA0-AA81-D2FEE70C90AE}" srcOrd="0" destOrd="0" presId="urn:microsoft.com/office/officeart/2005/8/layout/orgChart1"/>
    <dgm:cxn modelId="{8AE5541B-CB21-4F9B-B351-71EEF78CFCFD}" type="presOf" srcId="{D72AF8CD-AC1C-4552-BB31-66DBC1EED4A9}" destId="{1CEA5BE0-B18D-4511-B21D-D456AFD2963D}" srcOrd="0" destOrd="0" presId="urn:microsoft.com/office/officeart/2005/8/layout/orgChart1"/>
    <dgm:cxn modelId="{9DCB4ADB-D269-477D-BDBF-D25BC212969E}" srcId="{62F1183C-95C9-4960-8BFA-01E50182F7FD}" destId="{D72AF8CD-AC1C-4552-BB31-66DBC1EED4A9}" srcOrd="0" destOrd="0" parTransId="{8F8978C0-DE1C-4CEC-B995-4A0AF315E3CA}" sibTransId="{A709148F-AB8F-4C21-A4B2-3A1B04372E91}"/>
    <dgm:cxn modelId="{55649A72-3D0F-4CBE-9D34-E1B2A2088D7A}" type="presOf" srcId="{90698B8C-E406-4F5E-B4CF-3D745C0FF280}" destId="{BC8EFE57-8BAB-44C0-8575-F01E4AD8F546}" srcOrd="1" destOrd="0" presId="urn:microsoft.com/office/officeart/2005/8/layout/orgChart1"/>
    <dgm:cxn modelId="{A213173E-D680-4E83-A349-FE99AAB8DA74}" type="presOf" srcId="{62F1183C-95C9-4960-8BFA-01E50182F7FD}" destId="{9FCCE9D2-585B-4C2D-A2BA-0D9456D0D0A7}" srcOrd="1" destOrd="0" presId="urn:microsoft.com/office/officeart/2005/8/layout/orgChart1"/>
    <dgm:cxn modelId="{51D6BCA7-C7D8-40B9-A939-885B20E1E0BF}" type="presOf" srcId="{62F1183C-95C9-4960-8BFA-01E50182F7FD}" destId="{F2A2F705-5766-468A-A206-8FD31614D6AC}" srcOrd="0" destOrd="0" presId="urn:microsoft.com/office/officeart/2005/8/layout/orgChart1"/>
    <dgm:cxn modelId="{7AB6CBAE-DF10-4393-9B6B-68741F58F28D}" type="presOf" srcId="{093EC19B-362A-4322-B50A-29FF7174B34A}" destId="{7D1E02B1-06E2-44C8-B729-C293137ADF58}" srcOrd="0" destOrd="0" presId="urn:microsoft.com/office/officeart/2005/8/layout/orgChart1"/>
    <dgm:cxn modelId="{5958A18C-2AB1-486D-B0DA-C9794982D140}" type="presOf" srcId="{5673050A-3587-4C4B-B7AB-E9440CDE1062}" destId="{DB2919D0-7FF7-47DC-8EB4-B7EBA77490B3}" srcOrd="0" destOrd="0" presId="urn:microsoft.com/office/officeart/2005/8/layout/orgChart1"/>
    <dgm:cxn modelId="{C525F9EB-36C4-4EDD-AAB3-51136285111C}" type="presOf" srcId="{40B1D956-44AD-4277-B097-6FE14C73B48C}" destId="{7987BB89-D321-4EB4-923D-8798EB129915}" srcOrd="0" destOrd="0" presId="urn:microsoft.com/office/officeart/2005/8/layout/orgChart1"/>
    <dgm:cxn modelId="{680E68A0-51D8-4B35-B82A-A5D123A9A60C}" type="presOf" srcId="{5F1B4822-448B-47BC-89D1-612298A52EC1}" destId="{EC3931C7-8860-4839-A59A-616F6887888C}" srcOrd="0" destOrd="0" presId="urn:microsoft.com/office/officeart/2005/8/layout/orgChart1"/>
    <dgm:cxn modelId="{8207C7A0-4340-4D3F-B296-044E66671C36}" srcId="{7DF992A1-516D-4A7F-A2D4-DD8EB490C753}" destId="{90698B8C-E406-4F5E-B4CF-3D745C0FF280}" srcOrd="0" destOrd="0" parTransId="{C93E7A03-8EDE-49FA-9EFB-789DDF7AC9FE}" sibTransId="{3999D7A7-7B1C-4B6E-8F30-69E04491E1FB}"/>
    <dgm:cxn modelId="{F8ECA172-EA11-48EA-802C-D71DF449953B}" type="presOf" srcId="{C93E7A03-8EDE-49FA-9EFB-789DDF7AC9FE}" destId="{10C753E6-7B0E-4CB5-B6D5-465A75DDB5E0}" srcOrd="0" destOrd="0" presId="urn:microsoft.com/office/officeart/2005/8/layout/orgChart1"/>
    <dgm:cxn modelId="{311E7245-61DD-4F9C-9E05-B6ADC6C226E2}" type="presOf" srcId="{7DF992A1-516D-4A7F-A2D4-DD8EB490C753}" destId="{831FAAA7-6B50-4FB8-A7D1-28A49D7BBA54}" srcOrd="0" destOrd="0" presId="urn:microsoft.com/office/officeart/2005/8/layout/orgChart1"/>
    <dgm:cxn modelId="{3BBDFD62-6FDC-403F-B207-2F71270128E7}" srcId="{53E4D02C-0EA7-4006-94EC-0465EA25A8D4}" destId="{5673050A-3587-4C4B-B7AB-E9440CDE1062}" srcOrd="0" destOrd="0" parTransId="{862AF334-17C2-4BB6-859C-75BE109959D3}" sibTransId="{6A351471-A83C-4410-BCB7-89843BD5885A}"/>
    <dgm:cxn modelId="{E6A8C4FB-0B95-453C-BF6B-6CAC36D6AD16}" type="presParOf" srcId="{EC3931C7-8860-4839-A59A-616F6887888C}" destId="{C8E541E3-A79C-4AA6-B11C-1CEBA061FFC7}" srcOrd="0" destOrd="0" presId="urn:microsoft.com/office/officeart/2005/8/layout/orgChart1"/>
    <dgm:cxn modelId="{041FDF09-2481-4839-9E34-7E0F4C924351}" type="presParOf" srcId="{C8E541E3-A79C-4AA6-B11C-1CEBA061FFC7}" destId="{03AD0096-D013-4051-BA44-B381C94C02C0}" srcOrd="0" destOrd="0" presId="urn:microsoft.com/office/officeart/2005/8/layout/orgChart1"/>
    <dgm:cxn modelId="{663C6127-6D47-4B7D-B6AC-DA0F6A4CC4C3}" type="presParOf" srcId="{03AD0096-D013-4051-BA44-B381C94C02C0}" destId="{F2A2F705-5766-468A-A206-8FD31614D6AC}" srcOrd="0" destOrd="0" presId="urn:microsoft.com/office/officeart/2005/8/layout/orgChart1"/>
    <dgm:cxn modelId="{4B5E2E7E-8007-490C-9D32-A7D465BAC1FF}" type="presParOf" srcId="{03AD0096-D013-4051-BA44-B381C94C02C0}" destId="{9FCCE9D2-585B-4C2D-A2BA-0D9456D0D0A7}" srcOrd="1" destOrd="0" presId="urn:microsoft.com/office/officeart/2005/8/layout/orgChart1"/>
    <dgm:cxn modelId="{A6DB1DEA-6FF9-4094-85DC-F7CB69160297}" type="presParOf" srcId="{C8E541E3-A79C-4AA6-B11C-1CEBA061FFC7}" destId="{1CE95383-6363-43C7-A550-4A7E36C34AFF}" srcOrd="1" destOrd="0" presId="urn:microsoft.com/office/officeart/2005/8/layout/orgChart1"/>
    <dgm:cxn modelId="{9358FFAB-66FE-4153-980E-E13B6F47B2C9}" type="presParOf" srcId="{1CE95383-6363-43C7-A550-4A7E36C34AFF}" destId="{977EB73B-FDF4-43F0-A183-A873FD336B0E}" srcOrd="0" destOrd="0" presId="urn:microsoft.com/office/officeart/2005/8/layout/orgChart1"/>
    <dgm:cxn modelId="{C3206385-AE66-467B-9581-0504854457BD}" type="presParOf" srcId="{1CE95383-6363-43C7-A550-4A7E36C34AFF}" destId="{3701776F-1F8E-46AF-9935-DE3E46ABEE07}" srcOrd="1" destOrd="0" presId="urn:microsoft.com/office/officeart/2005/8/layout/orgChart1"/>
    <dgm:cxn modelId="{FC61D2D8-A275-4C32-98C7-093448EBC274}" type="presParOf" srcId="{3701776F-1F8E-46AF-9935-DE3E46ABEE07}" destId="{9FD992B7-988A-4801-8AC4-636C6A9DC4AC}" srcOrd="0" destOrd="0" presId="urn:microsoft.com/office/officeart/2005/8/layout/orgChart1"/>
    <dgm:cxn modelId="{6E6CDB82-E82E-43FD-B4E1-19748C9844D7}" type="presParOf" srcId="{9FD992B7-988A-4801-8AC4-636C6A9DC4AC}" destId="{1CEA5BE0-B18D-4511-B21D-D456AFD2963D}" srcOrd="0" destOrd="0" presId="urn:microsoft.com/office/officeart/2005/8/layout/orgChart1"/>
    <dgm:cxn modelId="{AA5B2625-9EEF-4ADF-8936-CC2DFCAADDB1}" type="presParOf" srcId="{9FD992B7-988A-4801-8AC4-636C6A9DC4AC}" destId="{CD3C1DCA-25D4-4A6B-BF38-DB32CD53766C}" srcOrd="1" destOrd="0" presId="urn:microsoft.com/office/officeart/2005/8/layout/orgChart1"/>
    <dgm:cxn modelId="{DC5F1185-BF4D-4877-A89F-A7A37BF33AAF}" type="presParOf" srcId="{3701776F-1F8E-46AF-9935-DE3E46ABEE07}" destId="{2EE16A92-9AD2-43C9-B969-63565138915B}" srcOrd="1" destOrd="0" presId="urn:microsoft.com/office/officeart/2005/8/layout/orgChart1"/>
    <dgm:cxn modelId="{9F72A589-489F-434A-AB13-C014609A6BEB}" type="presParOf" srcId="{2EE16A92-9AD2-43C9-B969-63565138915B}" destId="{5914F6C2-232B-4F88-997F-7646336AE4D5}" srcOrd="0" destOrd="0" presId="urn:microsoft.com/office/officeart/2005/8/layout/orgChart1"/>
    <dgm:cxn modelId="{81C8FE52-0DA5-436E-9C0F-DD9CA9A7762E}" type="presParOf" srcId="{2EE16A92-9AD2-43C9-B969-63565138915B}" destId="{65386B7B-7903-45D2-8DBD-9BBA560A3437}" srcOrd="1" destOrd="0" presId="urn:microsoft.com/office/officeart/2005/8/layout/orgChart1"/>
    <dgm:cxn modelId="{BFBE3286-C80B-42DF-8A54-2EEFA3368871}" type="presParOf" srcId="{65386B7B-7903-45D2-8DBD-9BBA560A3437}" destId="{EC258062-8C4B-4F51-8EC4-5EC4D1D2CB54}" srcOrd="0" destOrd="0" presId="urn:microsoft.com/office/officeart/2005/8/layout/orgChart1"/>
    <dgm:cxn modelId="{1B1FF292-319B-476E-8E1C-4E4727A52B09}" type="presParOf" srcId="{EC258062-8C4B-4F51-8EC4-5EC4D1D2CB54}" destId="{CE000EAB-13FC-4C6C-8716-1DA3BBF327F9}" srcOrd="0" destOrd="0" presId="urn:microsoft.com/office/officeart/2005/8/layout/orgChart1"/>
    <dgm:cxn modelId="{90C8E25F-219B-4CA3-8744-C9FB8FBF2920}" type="presParOf" srcId="{EC258062-8C4B-4F51-8EC4-5EC4D1D2CB54}" destId="{805569A9-BB83-4E3F-94E8-083AA6E60B5A}" srcOrd="1" destOrd="0" presId="urn:microsoft.com/office/officeart/2005/8/layout/orgChart1"/>
    <dgm:cxn modelId="{3745D36C-26C9-4484-BD6B-1CEF8F7922AD}" type="presParOf" srcId="{65386B7B-7903-45D2-8DBD-9BBA560A3437}" destId="{D0D83DCD-2FF5-43BD-9FEB-75C8542A39C5}" srcOrd="1" destOrd="0" presId="urn:microsoft.com/office/officeart/2005/8/layout/orgChart1"/>
    <dgm:cxn modelId="{9871B6FC-72FA-4961-9C32-2804C5861485}" type="presParOf" srcId="{D0D83DCD-2FF5-43BD-9FEB-75C8542A39C5}" destId="{E83FFA20-30D6-499B-BF22-FA015030CBCF}" srcOrd="0" destOrd="0" presId="urn:microsoft.com/office/officeart/2005/8/layout/orgChart1"/>
    <dgm:cxn modelId="{018C75FE-3700-4ECC-BA3E-8E8F0ED841C9}" type="presParOf" srcId="{D0D83DCD-2FF5-43BD-9FEB-75C8542A39C5}" destId="{30DE9C66-CDDB-4866-B286-D0B69699A670}" srcOrd="1" destOrd="0" presId="urn:microsoft.com/office/officeart/2005/8/layout/orgChart1"/>
    <dgm:cxn modelId="{02FA0A5E-79F6-419C-AA85-04BE8C4DAD16}" type="presParOf" srcId="{30DE9C66-CDDB-4866-B286-D0B69699A670}" destId="{8F7F9041-060B-4FB2-A150-4CCC3D539341}" srcOrd="0" destOrd="0" presId="urn:microsoft.com/office/officeart/2005/8/layout/orgChart1"/>
    <dgm:cxn modelId="{D6008E30-08D2-4ABF-AE05-CF038103E4D4}" type="presParOf" srcId="{8F7F9041-060B-4FB2-A150-4CCC3D539341}" destId="{DB2919D0-7FF7-47DC-8EB4-B7EBA77490B3}" srcOrd="0" destOrd="0" presId="urn:microsoft.com/office/officeart/2005/8/layout/orgChart1"/>
    <dgm:cxn modelId="{DF96F947-AC36-4B13-87A2-078AB7EF04DA}" type="presParOf" srcId="{8F7F9041-060B-4FB2-A150-4CCC3D539341}" destId="{B04EC065-4F32-4BA0-B6A8-E5B28E83AD9C}" srcOrd="1" destOrd="0" presId="urn:microsoft.com/office/officeart/2005/8/layout/orgChart1"/>
    <dgm:cxn modelId="{9082E8AD-CDD0-4B92-B774-D0354A285547}" type="presParOf" srcId="{30DE9C66-CDDB-4866-B286-D0B69699A670}" destId="{7647D52F-FBD1-4FD3-A6AD-5EA8492E3AF8}" srcOrd="1" destOrd="0" presId="urn:microsoft.com/office/officeart/2005/8/layout/orgChart1"/>
    <dgm:cxn modelId="{39194481-30FA-42DE-9853-8912F17BB33F}" type="presParOf" srcId="{7647D52F-FBD1-4FD3-A6AD-5EA8492E3AF8}" destId="{7987BB89-D321-4EB4-923D-8798EB129915}" srcOrd="0" destOrd="0" presId="urn:microsoft.com/office/officeart/2005/8/layout/orgChart1"/>
    <dgm:cxn modelId="{FA65C5E1-7A91-4D96-A214-D1B9AE242616}" type="presParOf" srcId="{7647D52F-FBD1-4FD3-A6AD-5EA8492E3AF8}" destId="{61077468-2709-41B1-8337-E0EE6606D193}" srcOrd="1" destOrd="0" presId="urn:microsoft.com/office/officeart/2005/8/layout/orgChart1"/>
    <dgm:cxn modelId="{52C11F39-43FC-4BE8-8A19-33E84FC18E98}" type="presParOf" srcId="{61077468-2709-41B1-8337-E0EE6606D193}" destId="{E3113F32-A43F-4507-B1F2-12110C3554A1}" srcOrd="0" destOrd="0" presId="urn:microsoft.com/office/officeart/2005/8/layout/orgChart1"/>
    <dgm:cxn modelId="{3A365F3F-1C96-4E84-B71E-CE4EC00B7DE1}" type="presParOf" srcId="{E3113F32-A43F-4507-B1F2-12110C3554A1}" destId="{46681CA9-2DE3-4F41-A526-0E4D5FBCB1D3}" srcOrd="0" destOrd="0" presId="urn:microsoft.com/office/officeart/2005/8/layout/orgChart1"/>
    <dgm:cxn modelId="{F2C44FB0-01F9-4979-9E0B-26BD3CC363A1}" type="presParOf" srcId="{E3113F32-A43F-4507-B1F2-12110C3554A1}" destId="{E8E179D2-ECBF-45F0-984E-F81D2E3C1A66}" srcOrd="1" destOrd="0" presId="urn:microsoft.com/office/officeart/2005/8/layout/orgChart1"/>
    <dgm:cxn modelId="{6222E94B-51DC-411A-8007-0D866FAFF78C}" type="presParOf" srcId="{61077468-2709-41B1-8337-E0EE6606D193}" destId="{96DD4F98-60BC-4AD1-9890-1386C35F12AB}" srcOrd="1" destOrd="0" presId="urn:microsoft.com/office/officeart/2005/8/layout/orgChart1"/>
    <dgm:cxn modelId="{0D0376DF-8ED6-45B7-8058-0932FF98C2BB}" type="presParOf" srcId="{61077468-2709-41B1-8337-E0EE6606D193}" destId="{A7FEDC58-2983-46F0-A12D-B2F2864EE027}" srcOrd="2" destOrd="0" presId="urn:microsoft.com/office/officeart/2005/8/layout/orgChart1"/>
    <dgm:cxn modelId="{AC80D773-555B-4795-9FB6-520E6F807B57}" type="presParOf" srcId="{30DE9C66-CDDB-4866-B286-D0B69699A670}" destId="{02A665B1-3C68-4618-B286-83D126D05E28}" srcOrd="2" destOrd="0" presId="urn:microsoft.com/office/officeart/2005/8/layout/orgChart1"/>
    <dgm:cxn modelId="{1876792E-3408-4D05-87B8-F3B032DE995C}" type="presParOf" srcId="{D0D83DCD-2FF5-43BD-9FEB-75C8542A39C5}" destId="{A180488E-99D2-4FA0-AA81-D2FEE70C90AE}" srcOrd="2" destOrd="0" presId="urn:microsoft.com/office/officeart/2005/8/layout/orgChart1"/>
    <dgm:cxn modelId="{97FC33C4-7B9B-4342-8C82-794B86195083}" type="presParOf" srcId="{D0D83DCD-2FF5-43BD-9FEB-75C8542A39C5}" destId="{F4433CFE-7BBD-4BD4-B2D1-E99E2975F0C8}" srcOrd="3" destOrd="0" presId="urn:microsoft.com/office/officeart/2005/8/layout/orgChart1"/>
    <dgm:cxn modelId="{022264AC-91A9-4ADD-ABD0-16B174EF9E91}" type="presParOf" srcId="{F4433CFE-7BBD-4BD4-B2D1-E99E2975F0C8}" destId="{8321B6C1-EF4D-4750-8F10-2A6F804017BC}" srcOrd="0" destOrd="0" presId="urn:microsoft.com/office/officeart/2005/8/layout/orgChart1"/>
    <dgm:cxn modelId="{59890ACB-2065-48E5-BB50-CD50AF35D99D}" type="presParOf" srcId="{8321B6C1-EF4D-4750-8F10-2A6F804017BC}" destId="{831FAAA7-6B50-4FB8-A7D1-28A49D7BBA54}" srcOrd="0" destOrd="0" presId="urn:microsoft.com/office/officeart/2005/8/layout/orgChart1"/>
    <dgm:cxn modelId="{4C886BD3-C584-4508-AB03-AC0E782491F8}" type="presParOf" srcId="{8321B6C1-EF4D-4750-8F10-2A6F804017BC}" destId="{6D0AB142-640B-4E26-91E0-A80B3F910591}" srcOrd="1" destOrd="0" presId="urn:microsoft.com/office/officeart/2005/8/layout/orgChart1"/>
    <dgm:cxn modelId="{CD520513-87DE-43D7-8E4F-0B3806CA7B45}" type="presParOf" srcId="{F4433CFE-7BBD-4BD4-B2D1-E99E2975F0C8}" destId="{271D79C9-C637-47FE-ABE3-1D79492EDBE5}" srcOrd="1" destOrd="0" presId="urn:microsoft.com/office/officeart/2005/8/layout/orgChart1"/>
    <dgm:cxn modelId="{B50ABE30-A67B-4491-8BC7-F14AD41DFA51}" type="presParOf" srcId="{271D79C9-C637-47FE-ABE3-1D79492EDBE5}" destId="{10C753E6-7B0E-4CB5-B6D5-465A75DDB5E0}" srcOrd="0" destOrd="0" presId="urn:microsoft.com/office/officeart/2005/8/layout/orgChart1"/>
    <dgm:cxn modelId="{2A4A4088-F1B7-4774-A607-CCDC480249C9}" type="presParOf" srcId="{271D79C9-C637-47FE-ABE3-1D79492EDBE5}" destId="{9D7CD760-0DEC-4A8D-9B1F-673173FA3CCC}" srcOrd="1" destOrd="0" presId="urn:microsoft.com/office/officeart/2005/8/layout/orgChart1"/>
    <dgm:cxn modelId="{41D7BA73-63DB-4D8E-9F79-2F75FFB0D45D}" type="presParOf" srcId="{9D7CD760-0DEC-4A8D-9B1F-673173FA3CCC}" destId="{1DFD72BD-4508-49FA-95E8-3B9DE6B80A04}" srcOrd="0" destOrd="0" presId="urn:microsoft.com/office/officeart/2005/8/layout/orgChart1"/>
    <dgm:cxn modelId="{F57DAAB4-3158-434B-BC2D-FD2EC1CB70D4}" type="presParOf" srcId="{1DFD72BD-4508-49FA-95E8-3B9DE6B80A04}" destId="{6088EFB7-F11C-4EF2-ABD0-11DE78A7ADC0}" srcOrd="0" destOrd="0" presId="urn:microsoft.com/office/officeart/2005/8/layout/orgChart1"/>
    <dgm:cxn modelId="{9756B779-1F3F-4FE8-9327-DD35DB28F9D2}" type="presParOf" srcId="{1DFD72BD-4508-49FA-95E8-3B9DE6B80A04}" destId="{BC8EFE57-8BAB-44C0-8575-F01E4AD8F546}" srcOrd="1" destOrd="0" presId="urn:microsoft.com/office/officeart/2005/8/layout/orgChart1"/>
    <dgm:cxn modelId="{1B500C86-4B9B-4461-8796-5A6181AC6A46}" type="presParOf" srcId="{9D7CD760-0DEC-4A8D-9B1F-673173FA3CCC}" destId="{6E66735F-0295-4975-AE69-B31BFB0A305E}" srcOrd="1" destOrd="0" presId="urn:microsoft.com/office/officeart/2005/8/layout/orgChart1"/>
    <dgm:cxn modelId="{F6010C68-D594-4134-A700-1E84BC505DED}" type="presParOf" srcId="{9D7CD760-0DEC-4A8D-9B1F-673173FA3CCC}" destId="{31510E69-E62C-46EF-892C-6CABCBCB1DCB}" srcOrd="2" destOrd="0" presId="urn:microsoft.com/office/officeart/2005/8/layout/orgChart1"/>
    <dgm:cxn modelId="{83B74045-BA62-4478-99D4-B68388420FC4}" type="presParOf" srcId="{271D79C9-C637-47FE-ABE3-1D79492EDBE5}" destId="{A09A35B9-86C1-4BFC-A25D-19DBBC846F13}" srcOrd="2" destOrd="0" presId="urn:microsoft.com/office/officeart/2005/8/layout/orgChart1"/>
    <dgm:cxn modelId="{E10EDDF4-5E35-4BDA-BE87-8312541DA2CF}" type="presParOf" srcId="{271D79C9-C637-47FE-ABE3-1D79492EDBE5}" destId="{C6BEA6BE-1A37-4737-8C61-C745FE3ADA50}" srcOrd="3" destOrd="0" presId="urn:microsoft.com/office/officeart/2005/8/layout/orgChart1"/>
    <dgm:cxn modelId="{6F9380EE-4AAB-41E3-BCBA-3786F6D01BA7}" type="presParOf" srcId="{C6BEA6BE-1A37-4737-8C61-C745FE3ADA50}" destId="{95E67E61-D005-4017-8681-1ACCEC698BB8}" srcOrd="0" destOrd="0" presId="urn:microsoft.com/office/officeart/2005/8/layout/orgChart1"/>
    <dgm:cxn modelId="{8F7AA729-B0E6-466D-9EC2-4491767FB293}" type="presParOf" srcId="{95E67E61-D005-4017-8681-1ACCEC698BB8}" destId="{7D1E02B1-06E2-44C8-B729-C293137ADF58}" srcOrd="0" destOrd="0" presId="urn:microsoft.com/office/officeart/2005/8/layout/orgChart1"/>
    <dgm:cxn modelId="{6DAD0448-2C16-4B20-8108-5E2C3B88D7CA}" type="presParOf" srcId="{95E67E61-D005-4017-8681-1ACCEC698BB8}" destId="{87C1904C-C05C-4BF7-A30F-C017D34A85A9}" srcOrd="1" destOrd="0" presId="urn:microsoft.com/office/officeart/2005/8/layout/orgChart1"/>
    <dgm:cxn modelId="{E8A0C321-A70E-4B60-9A3B-B4997DD4AC1E}" type="presParOf" srcId="{C6BEA6BE-1A37-4737-8C61-C745FE3ADA50}" destId="{524FDF4A-75A5-4286-8AB3-DC40D8EE76F3}" srcOrd="1" destOrd="0" presId="urn:microsoft.com/office/officeart/2005/8/layout/orgChart1"/>
    <dgm:cxn modelId="{B07E26B3-B4A4-45E9-977B-AE5FB8DE2D30}" type="presParOf" srcId="{C6BEA6BE-1A37-4737-8C61-C745FE3ADA50}" destId="{90554EFE-5F7B-43B1-BCBB-74183969EC10}" srcOrd="2" destOrd="0" presId="urn:microsoft.com/office/officeart/2005/8/layout/orgChart1"/>
    <dgm:cxn modelId="{B7706050-1D89-4A5E-A0F8-F63AF06309F0}" type="presParOf" srcId="{F4433CFE-7BBD-4BD4-B2D1-E99E2975F0C8}" destId="{ECBF9027-AF52-4B78-A3E6-842BCB57021E}" srcOrd="2" destOrd="0" presId="urn:microsoft.com/office/officeart/2005/8/layout/orgChart1"/>
    <dgm:cxn modelId="{47A32BAA-7FB3-4F9E-8FBF-B5A7EC084EB2}" type="presParOf" srcId="{65386B7B-7903-45D2-8DBD-9BBA560A3437}" destId="{2D011BC7-ECBE-4E80-8EC5-63A82472DD7A}" srcOrd="2" destOrd="0" presId="urn:microsoft.com/office/officeart/2005/8/layout/orgChart1"/>
    <dgm:cxn modelId="{472FC6BC-93F3-4FE9-B0FC-EB61F79AE906}" type="presParOf" srcId="{3701776F-1F8E-46AF-9935-DE3E46ABEE07}" destId="{FA23A68E-134E-4775-B618-205D36031332}" srcOrd="2" destOrd="0" presId="urn:microsoft.com/office/officeart/2005/8/layout/orgChart1"/>
    <dgm:cxn modelId="{81179F9C-B624-47E1-B4E0-D21A43EF8467}" type="presParOf" srcId="{C8E541E3-A79C-4AA6-B11C-1CEBA061FFC7}" destId="{27F3DF8A-83EA-4965-AE02-62608DFFFA50}" srcOrd="2" destOrd="0" presId="urn:microsoft.com/office/officeart/2005/8/layout/orgChart1"/>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DF6F7990-3B03-4D65-99DC-06F33C65C3B1}" type="datetimeFigureOut">
              <a:rPr lang="ar-SA"/>
              <a:pPr>
                <a:defRPr/>
              </a:pPr>
              <a:t>21/01/1434</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endParaRPr lang="ar-SA" noProof="0"/>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526DA366-CEB0-407B-A8A1-619E067B4D52}" type="slidenum">
              <a:rPr lang="ar-SA"/>
              <a:pPr>
                <a:defRPr/>
              </a:pPr>
              <a:t>‹#›</a:t>
            </a:fld>
            <a:endParaRPr 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6BFC06-63DA-49EA-A333-E242BDDD27FC}" type="slidenum">
              <a:rPr lang="ar-SA" smtClean="0"/>
              <a:pPr fontAlgn="base">
                <a:spcBef>
                  <a:spcPct val="0"/>
                </a:spcBef>
                <a:spcAft>
                  <a:spcPct val="0"/>
                </a:spcAft>
                <a:defRPr/>
              </a:pPr>
              <a:t>5</a:t>
            </a:fld>
            <a:endParaRPr lang="en-US" smtClean="0">
              <a:cs typeface="Arial"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cs typeface="Arial" pitchFamily="34" charset="0"/>
              </a:rPr>
              <a:t>Al-Bara' bin `Azib (May Allah be pleased with them) said: Messenger of Allah (PBUH) asked me to recite whenever I go to bed: "Allahumma aslamtu nafsi ilaika, wa wajjahtu wajhi ilaika, wa fawwadtu amri ilaika, wal-ja'tu zahri ilaika, raghbatan wa rahbatan ilaika, la malja wa la manja minka illa ilaika. Amantu bikitabikal-ladhi anzalta, wa nabiyyikal-ladhi arsalta (O Allah! I have submitted myself to You, I have turned my face to You, entrusted my affairs to You; and committed my back to You out of desire for You and fear of You; expecting Your reward and fearing Your punishment). There is no refuge and no place of safety from You but with You. I believe in the Book You have revealed and in the Prophet You have sent.'' Messenger of Allah (PBUH) said that if anyone recited these words and died that night, he would die in the true religion. In case he remains alive till morning, he will obtain good.</a:t>
            </a:r>
            <a:br>
              <a:rPr lang="en-US" b="1" smtClean="0">
                <a:cs typeface="Arial" pitchFamily="34" charset="0"/>
              </a:rPr>
            </a:br>
            <a:r>
              <a:rPr lang="en-US" b="1" smtClean="0">
                <a:cs typeface="Arial" pitchFamily="34" charset="0"/>
              </a:rPr>
              <a:t>[Al-Bukhari and Muslim].</a:t>
            </a:r>
            <a:r>
              <a:rPr lang="en-US" smtClean="0">
                <a:cs typeface="Arial" pitchFamily="34" charset="0"/>
              </a:rPr>
              <a:t> </a:t>
            </a:r>
          </a:p>
          <a:p>
            <a:pPr eaLnBrk="1" hangingPunct="1">
              <a:spcBef>
                <a:spcPct val="0"/>
              </a:spcBef>
            </a:pPr>
            <a:r>
              <a:rPr lang="ar-SA" b="1" smtClean="0"/>
              <a:t>عن أبي عمارة البراء بن عازب رضي الله عنهما قال قال رسول الله صلى الله عليه وسلم يا فلان إذا أويت إلى فراشك فقل اللهم أسلمت نفسي إليك ووجهت وجهي إليك وفوضت أمري إليك وألجأت ظهري إليك رغبة ورهبة إليك لا ملجأ ولا منجى منك إلا إليك آمنت بكتابك الذي أنزلت وبنبيك الذي أرسلت فإنك إن مت من ليلتك مت على الفطرة وإن أصبحت أصبت خيرا</a:t>
            </a:r>
            <a:r>
              <a:rPr lang="en-US" b="1" smtClean="0">
                <a:cs typeface="Arial" pitchFamily="34"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6861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6861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99B03B-4BF0-4BD9-8A88-DA7B30A07883}" type="slidenum">
              <a:rPr lang="ar-SA" smtClean="0"/>
              <a:pPr fontAlgn="base">
                <a:spcBef>
                  <a:spcPct val="0"/>
                </a:spcBef>
                <a:spcAft>
                  <a:spcPct val="0"/>
                </a:spcAft>
                <a:defRPr/>
              </a:pPr>
              <a:t>13</a:t>
            </a:fld>
            <a:endParaRPr lang="ar-S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6963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6963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33B50F-6853-48BB-822F-619C821986F6}" type="slidenum">
              <a:rPr lang="ar-SA" smtClean="0"/>
              <a:pPr fontAlgn="base">
                <a:spcBef>
                  <a:spcPct val="0"/>
                </a:spcBef>
                <a:spcAft>
                  <a:spcPct val="0"/>
                </a:spcAft>
                <a:defRPr/>
              </a:pPr>
              <a:t>14</a:t>
            </a:fld>
            <a:endParaRPr lang="ar-S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7065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7066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63F08-186D-46EC-BE73-89E9143438E8}" type="slidenum">
              <a:rPr lang="ar-SA" smtClean="0"/>
              <a:pPr fontAlgn="base">
                <a:spcBef>
                  <a:spcPct val="0"/>
                </a:spcBef>
                <a:spcAft>
                  <a:spcPct val="0"/>
                </a:spcAft>
                <a:defRPr/>
              </a:pPr>
              <a:t>25</a:t>
            </a:fld>
            <a:endParaRPr lang="ar-S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7168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7168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35A633-C3A5-4A8E-8974-EF77010D9F94}" type="slidenum">
              <a:rPr lang="ar-SA" smtClean="0"/>
              <a:pPr fontAlgn="base">
                <a:spcBef>
                  <a:spcPct val="0"/>
                </a:spcBef>
                <a:spcAft>
                  <a:spcPct val="0"/>
                </a:spcAft>
                <a:defRPr/>
              </a:pPr>
              <a:t>30</a:t>
            </a:fld>
            <a:endParaRPr lang="ar-S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7270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7270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905FBE-CBAA-480F-8370-B1CF7EE4FB79}" type="slidenum">
              <a:rPr lang="ar-SA" smtClean="0"/>
              <a:pPr fontAlgn="base">
                <a:spcBef>
                  <a:spcPct val="0"/>
                </a:spcBef>
                <a:spcAft>
                  <a:spcPct val="0"/>
                </a:spcAft>
                <a:defRPr/>
              </a:pPr>
              <a:t>43</a:t>
            </a:fld>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fld id="{C7E3A24C-EE14-4107-AFDC-2FFB40A8D4DD}" type="datetimeFigureOut">
              <a:rPr lang="ar-SA"/>
              <a:pPr>
                <a:defRPr/>
              </a:pPr>
              <a:t>21/01/1434</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DBCB0EA4-360D-4AB7-9ED4-DDE6EDFDDBAA}" type="slidenum">
              <a:rPr lang="ar-SA"/>
              <a:pPr>
                <a:defRPr/>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17CA9061-FAE5-4C78-B523-AE26E7FAFC7F}" type="datetimeFigureOut">
              <a:rPr lang="ar-SA"/>
              <a:pPr>
                <a:defRPr/>
              </a:pPr>
              <a:t>21/01/1434</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481C6128-B484-488F-819F-9FFC879DF61C}" type="slidenum">
              <a:rPr lang="ar-SA"/>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08A2AFB5-64B6-4E63-A7B7-072DCDF11418}" type="datetimeFigureOut">
              <a:rPr lang="ar-SA"/>
              <a:pPr>
                <a:defRPr/>
              </a:pPr>
              <a:t>21/01/1434</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A55769F2-DB34-478D-84B4-2E3CE368ECAB}" type="slidenum">
              <a:rPr lang="ar-SA"/>
              <a:pPr>
                <a:defRPr/>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a:defRPr/>
            </a:lvl1pPr>
          </a:lstStyle>
          <a:p>
            <a:pPr>
              <a:defRPr/>
            </a:pPr>
            <a:endParaRPr lang="en-US"/>
          </a:p>
        </p:txBody>
      </p:sp>
      <p:sp>
        <p:nvSpPr>
          <p:cNvPr id="8" name="Rectangle 3"/>
          <p:cNvSpPr>
            <a:spLocks noGrp="1" noChangeArrowheads="1"/>
          </p:cNvSpPr>
          <p:nvPr>
            <p:ph type="sldNum" sz="quarter" idx="11"/>
          </p:nvPr>
        </p:nvSpPr>
        <p:spPr/>
        <p:txBody>
          <a:bodyPr/>
          <a:lstStyle>
            <a:lvl1pPr>
              <a:defRPr/>
            </a:lvl1pPr>
          </a:lstStyle>
          <a:p>
            <a:pPr>
              <a:defRPr/>
            </a:pPr>
            <a:fld id="{BBF5CB5E-8249-471F-9B6B-4688AFDC44F8}" type="slidenum">
              <a:rPr lang="ar-SA"/>
              <a:pPr>
                <a:defRPr/>
              </a:pPr>
              <a:t>‹#›</a:t>
            </a:fld>
            <a:endParaRPr lang="en-US" dirty="0"/>
          </a:p>
        </p:txBody>
      </p:sp>
      <p:sp>
        <p:nvSpPr>
          <p:cNvPr id="9"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p:cover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p:txBody>
          <a:bodyPr/>
          <a:lstStyle>
            <a:lvl1pPr>
              <a:defRPr/>
            </a:lvl1pPr>
          </a:lstStyle>
          <a:p>
            <a:pPr>
              <a:defRPr/>
            </a:pPr>
            <a:endParaRPr lang="en-US"/>
          </a:p>
        </p:txBody>
      </p:sp>
      <p:sp>
        <p:nvSpPr>
          <p:cNvPr id="7" name="Rectangle 3"/>
          <p:cNvSpPr>
            <a:spLocks noGrp="1" noChangeArrowheads="1"/>
          </p:cNvSpPr>
          <p:nvPr>
            <p:ph type="sldNum" sz="quarter" idx="11"/>
          </p:nvPr>
        </p:nvSpPr>
        <p:spPr/>
        <p:txBody>
          <a:bodyPr/>
          <a:lstStyle>
            <a:lvl1pPr>
              <a:defRPr/>
            </a:lvl1pPr>
          </a:lstStyle>
          <a:p>
            <a:pPr>
              <a:defRPr/>
            </a:pPr>
            <a:fld id="{3FB91166-FCF8-4FD6-8366-6CA17A278C05}" type="slidenum">
              <a:rPr lang="ar-SA"/>
              <a:pPr>
                <a:defRPr/>
              </a:pPr>
              <a:t>‹#›</a:t>
            </a:fld>
            <a:endParaRPr lang="en-US" dirty="0"/>
          </a:p>
        </p:txBody>
      </p:sp>
      <p:sp>
        <p:nvSpPr>
          <p:cNvPr id="8"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p:cover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DE4D791B-CDEA-4116-8FEA-130E3E6C9161}" type="slidenum">
              <a:rPr lang="ar-SA"/>
              <a:pPr>
                <a:defRPr/>
              </a:pPr>
              <a:t>‹#›</a:t>
            </a:fld>
            <a:endParaRPr lang="en-US" dirty="0"/>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p:cover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pPr>
              <a:defRPr/>
            </a:pPr>
            <a:fld id="{1151FA63-E166-41F2-80CC-99E97E120F22}" type="slidenum">
              <a:rPr lang="ar-SA"/>
              <a:pPr>
                <a:defRPr/>
              </a:pPr>
              <a:t>‹#›</a:t>
            </a:fld>
            <a:endParaRPr lang="en-US" dirty="0"/>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7BF377A8-8676-4D9C-8C59-66AED8CF200D}" type="datetimeFigureOut">
              <a:rPr lang="ar-SA"/>
              <a:pPr>
                <a:defRPr/>
              </a:pPr>
              <a:t>21/01/1434</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8466F033-605E-4624-B61B-1E28E3AE1935}" type="slidenum">
              <a:rPr lang="ar-SA"/>
              <a:pPr>
                <a:defRPr/>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1E2E2B41-67B6-4D6E-9164-6DF71EE78B92}" type="datetimeFigureOut">
              <a:rPr lang="ar-SA"/>
              <a:pPr>
                <a:defRPr/>
              </a:pPr>
              <a:t>21/01/1434</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576F9192-FCD6-4E76-873C-F212657D6848}" type="slidenum">
              <a:rPr lang="ar-SA"/>
              <a:pPr>
                <a:defRPr/>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fld id="{8C2D6B0D-99CC-42EA-AC87-23C7CC1F416B}" type="datetimeFigureOut">
              <a:rPr lang="ar-SA"/>
              <a:pPr>
                <a:defRPr/>
              </a:pPr>
              <a:t>21/01/1434</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9AA746BB-CE12-4B7A-B46B-542DB1AC6DFD}" type="slidenum">
              <a:rPr lang="ar-SA"/>
              <a:pPr>
                <a:defRPr/>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fld id="{38658562-DA7F-43B8-84C6-91EE3034BBAA}" type="datetimeFigureOut">
              <a:rPr lang="ar-SA"/>
              <a:pPr>
                <a:defRPr/>
              </a:pPr>
              <a:t>21/01/1434</a:t>
            </a:fld>
            <a:endParaRPr lang="ar-SA"/>
          </a:p>
        </p:txBody>
      </p:sp>
      <p:sp>
        <p:nvSpPr>
          <p:cNvPr id="8" name="عنصر نائب للتذييل 4"/>
          <p:cNvSpPr>
            <a:spLocks noGrp="1"/>
          </p:cNvSpPr>
          <p:nvPr>
            <p:ph type="ftr" sz="quarter" idx="11"/>
          </p:nvPr>
        </p:nvSpPr>
        <p:spPr/>
        <p:txBody>
          <a:bodyPr/>
          <a:lstStyle>
            <a:lvl1pPr>
              <a:defRPr/>
            </a:lvl1pPr>
          </a:lstStyle>
          <a:p>
            <a:pPr>
              <a:defRPr/>
            </a:pPr>
            <a:endParaRPr lang="ar-SA"/>
          </a:p>
        </p:txBody>
      </p:sp>
      <p:sp>
        <p:nvSpPr>
          <p:cNvPr id="9" name="عنصر نائب لرقم الشريحة 5"/>
          <p:cNvSpPr>
            <a:spLocks noGrp="1"/>
          </p:cNvSpPr>
          <p:nvPr>
            <p:ph type="sldNum" sz="quarter" idx="12"/>
          </p:nvPr>
        </p:nvSpPr>
        <p:spPr/>
        <p:txBody>
          <a:bodyPr/>
          <a:lstStyle>
            <a:lvl1pPr>
              <a:defRPr/>
            </a:lvl1pPr>
          </a:lstStyle>
          <a:p>
            <a:pPr>
              <a:defRPr/>
            </a:pPr>
            <a:fld id="{A6B654DA-E425-4B68-ABB7-C2AD8C671EC8}" type="slidenum">
              <a:rPr lang="ar-SA"/>
              <a:pPr>
                <a:defRPr/>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fld id="{A721B007-2BBB-4D50-89C4-6DB96C7E15AD}" type="datetimeFigureOut">
              <a:rPr lang="ar-SA"/>
              <a:pPr>
                <a:defRPr/>
              </a:pPr>
              <a:t>21/01/1434</a:t>
            </a:fld>
            <a:endParaRPr lang="ar-SA"/>
          </a:p>
        </p:txBody>
      </p:sp>
      <p:sp>
        <p:nvSpPr>
          <p:cNvPr id="4" name="عنصر نائب للتذييل 4"/>
          <p:cNvSpPr>
            <a:spLocks noGrp="1"/>
          </p:cNvSpPr>
          <p:nvPr>
            <p:ph type="ftr" sz="quarter" idx="11"/>
          </p:nvPr>
        </p:nvSpPr>
        <p:spPr/>
        <p:txBody>
          <a:bodyPr/>
          <a:lstStyle>
            <a:lvl1pPr>
              <a:defRPr/>
            </a:lvl1pPr>
          </a:lstStyle>
          <a:p>
            <a:pPr>
              <a:defRPr/>
            </a:pPr>
            <a:endParaRPr lang="ar-SA"/>
          </a:p>
        </p:txBody>
      </p:sp>
      <p:sp>
        <p:nvSpPr>
          <p:cNvPr id="5" name="عنصر نائب لرقم الشريحة 5"/>
          <p:cNvSpPr>
            <a:spLocks noGrp="1"/>
          </p:cNvSpPr>
          <p:nvPr>
            <p:ph type="sldNum" sz="quarter" idx="12"/>
          </p:nvPr>
        </p:nvSpPr>
        <p:spPr/>
        <p:txBody>
          <a:bodyPr/>
          <a:lstStyle>
            <a:lvl1pPr>
              <a:defRPr/>
            </a:lvl1pPr>
          </a:lstStyle>
          <a:p>
            <a:pPr>
              <a:defRPr/>
            </a:pPr>
            <a:fld id="{E6A56B70-90D5-4494-98AC-661C4D203B82}" type="slidenum">
              <a:rPr lang="ar-SA"/>
              <a:pPr>
                <a:defRPr/>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09BA1F2-C91A-44B1-9E9F-5E0015386F32}" type="datetimeFigureOut">
              <a:rPr lang="ar-SA"/>
              <a:pPr>
                <a:defRPr/>
              </a:pPr>
              <a:t>21/01/1434</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4C9C6779-4549-401C-B6F2-2E813AE23EF5}" type="slidenum">
              <a:rPr lang="ar-SA"/>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30C060CE-FC6B-4347-AC25-4F2510DA2696}" type="datetimeFigureOut">
              <a:rPr lang="ar-SA"/>
              <a:pPr>
                <a:defRPr/>
              </a:pPr>
              <a:t>21/01/1434</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9ED8E569-4EAB-4EC0-971A-669467287AE1}" type="slidenum">
              <a:rPr lang="ar-SA"/>
              <a:pPr>
                <a:defRPr/>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14D325E8-BE41-4BBB-8A4D-DA8E094FC250}" type="datetimeFigureOut">
              <a:rPr lang="ar-SA"/>
              <a:pPr>
                <a:defRPr/>
              </a:pPr>
              <a:t>21/01/1434</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602CEACA-58C3-4792-8683-653738DEA7F9}" type="slidenum">
              <a:rPr lang="ar-SA"/>
              <a:pPr>
                <a:defRPr/>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2051"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EE26F62-05F8-4A7B-933F-3C07D908115A}" type="datetimeFigureOut">
              <a:rPr lang="ar-SA"/>
              <a:pPr>
                <a:defRPr/>
              </a:pPr>
              <a:t>21/01/1434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E9546C2-9295-4FF4-BA2C-6794708ADCC8}"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thetruereligion.org/leblanc.htm" TargetMode="Externa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awahmemo.com/eng/"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4.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3.xml"/><Relationship Id="rId1" Type="http://schemas.openxmlformats.org/officeDocument/2006/relationships/audio" Target="file:///D:\Users\dosski0i\Desktop\KID1\4001.mp3" TargetMode="Externa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oleObject" Target="../embeddings/oleObject1.bin"/><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hyperlink" Target="http://www.islamtomorrow.com/yusuf/success.htm" TargetMode="External"/><Relationship Id="rId5" Type="http://schemas.openxmlformats.org/officeDocument/2006/relationships/image" Target="../media/image11.jpeg"/><Relationship Id="rId15" Type="http://schemas.openxmlformats.org/officeDocument/2006/relationships/oleObject" Target="../embeddings/oleObject2.bin"/><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18.jpeg"/></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4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4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63.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6.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3" descr="C:\Users\Hinda\Desktop\50 س\83598136803663777_mp0HTJT4_c.jpg"/>
          <p:cNvPicPr>
            <a:picLocks noChangeAspect="1" noChangeArrowheads="1"/>
          </p:cNvPicPr>
          <p:nvPr/>
        </p:nvPicPr>
        <p:blipFill>
          <a:blip r:embed="rId2"/>
          <a:srcRect/>
          <a:stretch>
            <a:fillRect/>
          </a:stretch>
        </p:blipFill>
        <p:spPr bwMode="auto">
          <a:xfrm>
            <a:off x="4824413" y="0"/>
            <a:ext cx="4319587" cy="3573463"/>
          </a:xfrm>
          <a:prstGeom prst="rect">
            <a:avLst/>
          </a:prstGeom>
          <a:noFill/>
          <a:ln w="9525">
            <a:noFill/>
            <a:miter lim="800000"/>
            <a:headEnd/>
            <a:tailEnd/>
          </a:ln>
        </p:spPr>
      </p:pic>
      <p:pic>
        <p:nvPicPr>
          <p:cNvPr id="7171" name="Picture 2" descr="C:\Users\Hinda\Desktop\50 س\83598136803663777_mp0HTJT4_c.jpg"/>
          <p:cNvPicPr>
            <a:picLocks noChangeAspect="1" noChangeArrowheads="1"/>
          </p:cNvPicPr>
          <p:nvPr/>
        </p:nvPicPr>
        <p:blipFill>
          <a:blip r:embed="rId3"/>
          <a:srcRect/>
          <a:stretch>
            <a:fillRect/>
          </a:stretch>
        </p:blipFill>
        <p:spPr bwMode="auto">
          <a:xfrm>
            <a:off x="0" y="0"/>
            <a:ext cx="4824413" cy="3573463"/>
          </a:xfrm>
          <a:prstGeom prst="rect">
            <a:avLst/>
          </a:prstGeom>
          <a:noFill/>
          <a:ln w="9525">
            <a:noFill/>
            <a:miter lim="800000"/>
            <a:headEnd/>
            <a:tailEnd/>
          </a:ln>
        </p:spPr>
      </p:pic>
      <p:pic>
        <p:nvPicPr>
          <p:cNvPr id="7172" name="Picture 3" descr="C:\Users\Hinda\Desktop\50 س\83598136803663777_mp0HTJT4_c.jpg"/>
          <p:cNvPicPr>
            <a:picLocks noChangeAspect="1" noChangeArrowheads="1"/>
          </p:cNvPicPr>
          <p:nvPr/>
        </p:nvPicPr>
        <p:blipFill>
          <a:blip r:embed="rId4"/>
          <a:srcRect/>
          <a:stretch>
            <a:fillRect/>
          </a:stretch>
        </p:blipFill>
        <p:spPr bwMode="auto">
          <a:xfrm>
            <a:off x="0" y="3573463"/>
            <a:ext cx="4824413" cy="3284537"/>
          </a:xfrm>
          <a:prstGeom prst="rect">
            <a:avLst/>
          </a:prstGeom>
          <a:noFill/>
          <a:ln w="9525">
            <a:noFill/>
            <a:miter lim="800000"/>
            <a:headEnd/>
            <a:tailEnd/>
          </a:ln>
        </p:spPr>
      </p:pic>
      <p:pic>
        <p:nvPicPr>
          <p:cNvPr id="7173" name="Picture 2" descr="C:\Users\Hinda\Desktop\50 س\83598136803663777_mp0HTJT4_c.jpg"/>
          <p:cNvPicPr>
            <a:picLocks noChangeAspect="1" noChangeArrowheads="1"/>
          </p:cNvPicPr>
          <p:nvPr/>
        </p:nvPicPr>
        <p:blipFill>
          <a:blip r:embed="rId5"/>
          <a:srcRect/>
          <a:stretch>
            <a:fillRect/>
          </a:stretch>
        </p:blipFill>
        <p:spPr bwMode="auto">
          <a:xfrm>
            <a:off x="4824413" y="3573463"/>
            <a:ext cx="4319587" cy="327025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bg2">
            <a:lumMod val="90000"/>
          </a:schemeClr>
        </a:solidFill>
        <a:effectLst/>
      </p:bgPr>
    </p:bg>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a:xfrm>
            <a:off x="1828800" y="703887"/>
            <a:ext cx="5486400" cy="987552"/>
          </a:xfrm>
        </p:spPr>
        <p:txBody>
          <a:bodyPr rtlCol="1">
            <a:noAutofit/>
          </a:bodyPr>
          <a:lstStyle/>
          <a:p>
            <a:pPr rtl="0" eaLnBrk="1" hangingPunct="1">
              <a:defRPr/>
            </a:pPr>
            <a:r>
              <a:rPr lang="en-US" sz="3600" b="1" kern="0" dirty="0" smtClean="0">
                <a:ln>
                  <a:solidFill>
                    <a:schemeClr val="accent5">
                      <a:lumMod val="75000"/>
                    </a:schemeClr>
                  </a:solidFill>
                </a:ln>
                <a:solidFill>
                  <a:schemeClr val="accent6">
                    <a:lumMod val="50000"/>
                  </a:schemeClr>
                </a:solidFill>
                <a:latin typeface="Blue Highway Linocut" pitchFamily="2" charset="0"/>
                <a:cs typeface="Aharoni" pitchFamily="2" charset="-79"/>
              </a:rPr>
              <a:t>How does Islam view creation in relation to man?</a:t>
            </a:r>
            <a:r>
              <a:rPr lang="en-US" sz="3600" b="1" kern="0" dirty="0" smtClean="0">
                <a:ln>
                  <a:solidFill>
                    <a:schemeClr val="accent5">
                      <a:lumMod val="75000"/>
                    </a:schemeClr>
                  </a:solidFill>
                </a:ln>
                <a:solidFill>
                  <a:schemeClr val="accent6">
                    <a:lumMod val="50000"/>
                  </a:schemeClr>
                </a:solidFill>
                <a:latin typeface="Blue Highway Linocut" pitchFamily="2" charset="0"/>
                <a:cs typeface="Iskoola Pota" pitchFamily="18" charset="0"/>
              </a:rPr>
              <a:t> </a:t>
            </a:r>
          </a:p>
        </p:txBody>
      </p:sp>
      <p:sp>
        <p:nvSpPr>
          <p:cNvPr id="94211" name="Rectangle 3"/>
          <p:cNvSpPr>
            <a:spLocks noGrp="1" noChangeArrowheads="1"/>
          </p:cNvSpPr>
          <p:nvPr>
            <p:ph idx="1"/>
          </p:nvPr>
        </p:nvSpPr>
        <p:spPr>
          <a:xfrm>
            <a:off x="1905000" y="2348880"/>
            <a:ext cx="5334000" cy="2520950"/>
          </a:xfrm>
        </p:spPr>
        <p:txBody>
          <a:bodyPr rtlCol="1">
            <a:noAutofit/>
          </a:bodyPr>
          <a:lstStyle/>
          <a:p>
            <a:pPr marL="0" indent="0" algn="just" rtl="0" eaLnBrk="1" fontAlgn="auto" hangingPunct="1">
              <a:lnSpc>
                <a:spcPct val="90000"/>
              </a:lnSpc>
              <a:spcAft>
                <a:spcPts val="0"/>
              </a:spcAft>
              <a:buFont typeface="Arial" pitchFamily="34" charset="0"/>
              <a:buNone/>
              <a:defRPr/>
            </a:pPr>
            <a:r>
              <a:rPr lang="en-US" sz="4400" b="1" dirty="0" smtClean="0">
                <a:latin typeface="Agency FB" pitchFamily="34" charset="0"/>
              </a:rPr>
              <a:t>It is subservient to man as man is the </a:t>
            </a:r>
            <a:r>
              <a:rPr lang="en-US" sz="4800" b="1" dirty="0" smtClean="0">
                <a:ln>
                  <a:solidFill>
                    <a:schemeClr val="accent6">
                      <a:lumMod val="50000"/>
                    </a:schemeClr>
                  </a:solidFill>
                </a:ln>
                <a:solidFill>
                  <a:srgbClr val="673B23"/>
                </a:solidFill>
                <a:latin typeface="Agency FB" pitchFamily="34" charset="0"/>
              </a:rPr>
              <a:t>honored</a:t>
            </a:r>
            <a:r>
              <a:rPr lang="en-US" sz="4400" b="1" dirty="0" smtClean="0">
                <a:solidFill>
                  <a:schemeClr val="accent6">
                    <a:lumMod val="50000"/>
                  </a:schemeClr>
                </a:solidFill>
                <a:latin typeface="Agency FB" pitchFamily="34" charset="0"/>
              </a:rPr>
              <a:t> </a:t>
            </a:r>
            <a:r>
              <a:rPr lang="en-US" sz="4400" b="1" dirty="0" smtClean="0">
                <a:latin typeface="Agency FB" pitchFamily="34" charset="0"/>
              </a:rPr>
              <a:t>creature of Allah over other creatures .</a:t>
            </a:r>
          </a:p>
          <a:p>
            <a:pPr algn="ctr" rtl="0" eaLnBrk="1" fontAlgn="auto" hangingPunct="1">
              <a:lnSpc>
                <a:spcPct val="90000"/>
              </a:lnSpc>
              <a:spcAft>
                <a:spcPts val="0"/>
              </a:spcAft>
              <a:buFont typeface="Wingdings" pitchFamily="2" charset="2"/>
              <a:buNone/>
              <a:defRPr/>
            </a:pPr>
            <a:r>
              <a:rPr lang="en-US" sz="4400" b="1" dirty="0" smtClean="0">
                <a:ln>
                  <a:solidFill>
                    <a:srgbClr val="673B23"/>
                  </a:solidFill>
                </a:ln>
                <a:solidFill>
                  <a:schemeClr val="accent6">
                    <a:lumMod val="50000"/>
                  </a:schemeClr>
                </a:solidFill>
                <a:effectLst>
                  <a:outerShdw blurRad="38100" dist="38100" dir="2700000" algn="tl">
                    <a:srgbClr val="000000">
                      <a:alpha val="43137"/>
                    </a:srgbClr>
                  </a:outerShdw>
                </a:effectLst>
                <a:latin typeface="Agency FB" pitchFamily="34" charset="0"/>
              </a:rPr>
              <a:t>“We have Honored the children of Adam.</a:t>
            </a:r>
            <a:r>
              <a:rPr lang="en-US" sz="3600" b="1" dirty="0" smtClean="0">
                <a:ln>
                  <a:solidFill>
                    <a:srgbClr val="673B23"/>
                  </a:solidFill>
                </a:ln>
                <a:solidFill>
                  <a:schemeClr val="accent6">
                    <a:lumMod val="50000"/>
                  </a:schemeClr>
                </a:solidFill>
                <a:effectLst>
                  <a:outerShdw blurRad="38100" dist="38100" dir="2700000" algn="tl">
                    <a:srgbClr val="000000">
                      <a:alpha val="43137"/>
                    </a:srgbClr>
                  </a:outerShdw>
                </a:effectLst>
                <a:latin typeface="Batang" pitchFamily="18" charset="-127"/>
              </a:rPr>
              <a:t>”</a:t>
            </a:r>
          </a:p>
          <a:p>
            <a:pPr eaLnBrk="1" fontAlgn="auto" hangingPunct="1">
              <a:lnSpc>
                <a:spcPct val="90000"/>
              </a:lnSpc>
              <a:spcAft>
                <a:spcPts val="0"/>
              </a:spcAft>
              <a:buFont typeface="Wingdings" pitchFamily="2" charset="2"/>
              <a:buNone/>
              <a:defRPr/>
            </a:pPr>
            <a:endParaRPr lang="en-US" sz="3600" b="1" dirty="0" smtClean="0">
              <a:solidFill>
                <a:schemeClr val="hlink"/>
              </a:solidFill>
              <a:latin typeface="Batang" pitchFamily="18" charset="-127"/>
            </a:endParaRPr>
          </a:p>
        </p:txBody>
      </p:sp>
      <p:pic>
        <p:nvPicPr>
          <p:cNvPr id="15364" name="Picture 2" descr="C:\Users\Hinda\Desktop\photo\104568022569166987_SNW4FULp_c.jpg"/>
          <p:cNvPicPr>
            <a:picLocks noChangeAspect="1" noChangeArrowheads="1"/>
          </p:cNvPicPr>
          <p:nvPr/>
        </p:nvPicPr>
        <p:blipFill>
          <a:blip r:embed="rId2"/>
          <a:srcRect/>
          <a:stretch>
            <a:fillRect/>
          </a:stretch>
        </p:blipFill>
        <p:spPr bwMode="auto">
          <a:xfrm>
            <a:off x="0" y="-23813"/>
            <a:ext cx="1763713" cy="3452813"/>
          </a:xfrm>
          <a:prstGeom prst="rect">
            <a:avLst/>
          </a:prstGeom>
          <a:noFill/>
          <a:ln w="9525">
            <a:noFill/>
            <a:miter lim="800000"/>
            <a:headEnd/>
            <a:tailEnd/>
          </a:ln>
        </p:spPr>
      </p:pic>
      <p:pic>
        <p:nvPicPr>
          <p:cNvPr id="15365" name="Picture 2" descr="C:\Users\Hinda\Desktop\photo\104568022569166987_SNW4FULp_c.jpg"/>
          <p:cNvPicPr>
            <a:picLocks noChangeAspect="1" noChangeArrowheads="1"/>
          </p:cNvPicPr>
          <p:nvPr/>
        </p:nvPicPr>
        <p:blipFill>
          <a:blip r:embed="rId3"/>
          <a:srcRect/>
          <a:stretch>
            <a:fillRect/>
          </a:stretch>
        </p:blipFill>
        <p:spPr bwMode="auto">
          <a:xfrm>
            <a:off x="0" y="3405188"/>
            <a:ext cx="1763713" cy="3463925"/>
          </a:xfrm>
          <a:prstGeom prst="rect">
            <a:avLst/>
          </a:prstGeom>
          <a:noFill/>
          <a:ln w="9525">
            <a:noFill/>
            <a:miter lim="800000"/>
            <a:headEnd/>
            <a:tailEnd/>
          </a:ln>
        </p:spPr>
      </p:pic>
      <p:pic>
        <p:nvPicPr>
          <p:cNvPr id="15366" name="Picture 2" descr="C:\Users\Hinda\Desktop\photo\104568022569166987_SNW4FULp_c.jpg"/>
          <p:cNvPicPr>
            <a:picLocks noChangeAspect="1" noChangeArrowheads="1"/>
          </p:cNvPicPr>
          <p:nvPr/>
        </p:nvPicPr>
        <p:blipFill>
          <a:blip r:embed="rId4"/>
          <a:srcRect/>
          <a:stretch>
            <a:fillRect/>
          </a:stretch>
        </p:blipFill>
        <p:spPr bwMode="auto">
          <a:xfrm>
            <a:off x="7391400" y="-23813"/>
            <a:ext cx="1752600" cy="3429001"/>
          </a:xfrm>
          <a:prstGeom prst="rect">
            <a:avLst/>
          </a:prstGeom>
          <a:noFill/>
          <a:ln w="9525">
            <a:noFill/>
            <a:miter lim="800000"/>
            <a:headEnd/>
            <a:tailEnd/>
          </a:ln>
        </p:spPr>
      </p:pic>
      <p:pic>
        <p:nvPicPr>
          <p:cNvPr id="15367" name="Picture 2" descr="C:\Users\Hinda\Desktop\photo\104568022569166987_SNW4FULp_c.jpg"/>
          <p:cNvPicPr>
            <a:picLocks noChangeAspect="1" noChangeArrowheads="1"/>
          </p:cNvPicPr>
          <p:nvPr/>
        </p:nvPicPr>
        <p:blipFill>
          <a:blip r:embed="rId5"/>
          <a:srcRect/>
          <a:stretch>
            <a:fillRect/>
          </a:stretch>
        </p:blipFill>
        <p:spPr bwMode="auto">
          <a:xfrm>
            <a:off x="7391400" y="3405188"/>
            <a:ext cx="1758950" cy="34639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fade">
                                      <p:cBhvr>
                                        <p:cTn id="7" dur="100"/>
                                        <p:tgtEl>
                                          <p:spTgt spid="94211">
                                            <p:txEl>
                                              <p:pRg st="0" end="0"/>
                                            </p:txEl>
                                          </p:spTgt>
                                        </p:tgtEl>
                                      </p:cBhvr>
                                    </p:animEffect>
                                    <p:anim calcmode="lin" valueType="num">
                                      <p:cBhvr>
                                        <p:cTn id="8" dur="4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94211">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421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421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94211">
                                            <p:txEl>
                                              <p:pRg st="1" end="1"/>
                                            </p:txEl>
                                          </p:spTgt>
                                        </p:tgtEl>
                                        <p:attrNameLst>
                                          <p:attrName>style.visibility</p:attrName>
                                        </p:attrNameLst>
                                      </p:cBhvr>
                                      <p:to>
                                        <p:strVal val="visible"/>
                                      </p:to>
                                    </p:set>
                                    <p:animEffect transition="in" filter="strips(downRight)">
                                      <p:cBhvr>
                                        <p:cTn id="16" dur="500"/>
                                        <p:tgtEl>
                                          <p:spTgt spid="942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a:xfrm>
            <a:off x="-323850" y="0"/>
            <a:ext cx="7808913" cy="987425"/>
          </a:xfrm>
        </p:spPr>
        <p:txBody>
          <a:bodyPr rtlCol="1">
            <a:normAutofit/>
          </a:bodyPr>
          <a:lstStyle/>
          <a:p>
            <a:pPr marL="838200" indent="-838200" rtl="0" eaLnBrk="1" hangingPunct="1">
              <a:defRPr/>
            </a:pPr>
            <a:r>
              <a:rPr lang="en-US" sz="3600" b="1" kern="0" dirty="0" smtClean="0">
                <a:solidFill>
                  <a:srgbClr val="00B0F0"/>
                </a:solidFill>
                <a:latin typeface="Aharoni" pitchFamily="2" charset="-79"/>
                <a:cs typeface="Aharoni" pitchFamily="2" charset="-79"/>
              </a:rPr>
              <a:t>How does Islam view mankind? </a:t>
            </a:r>
          </a:p>
        </p:txBody>
      </p:sp>
      <p:sp>
        <p:nvSpPr>
          <p:cNvPr id="95235" name="Rectangle 3"/>
          <p:cNvSpPr>
            <a:spLocks noGrp="1" noChangeArrowheads="1"/>
          </p:cNvSpPr>
          <p:nvPr>
            <p:ph idx="1"/>
          </p:nvPr>
        </p:nvSpPr>
        <p:spPr>
          <a:xfrm>
            <a:off x="457200" y="836613"/>
            <a:ext cx="6248400" cy="5832475"/>
          </a:xfrm>
        </p:spPr>
        <p:txBody>
          <a:bodyPr rtlCol="1">
            <a:normAutofit fontScale="92500" lnSpcReduction="20000"/>
          </a:bodyPr>
          <a:lstStyle/>
          <a:p>
            <a:pPr algn="just" rtl="0" eaLnBrk="1" fontAlgn="auto" hangingPunct="1">
              <a:lnSpc>
                <a:spcPct val="80000"/>
              </a:lnSpc>
              <a:spcAft>
                <a:spcPts val="0"/>
              </a:spcAft>
              <a:buFont typeface="Wingdings" pitchFamily="2" charset="2"/>
              <a:buBlip>
                <a:blip r:embed="rId2"/>
              </a:buBlip>
              <a:defRPr/>
            </a:pPr>
            <a:r>
              <a:rPr lang="en-US" sz="2800" dirty="0" smtClean="0">
                <a:solidFill>
                  <a:schemeClr val="accent6">
                    <a:lumMod val="60000"/>
                    <a:lumOff val="40000"/>
                  </a:schemeClr>
                </a:solidFill>
                <a:latin typeface="Aharoni" pitchFamily="2" charset="-79"/>
                <a:cs typeface="Aharoni" pitchFamily="2" charset="-79"/>
              </a:rPr>
              <a:t>Mankind is composed of Various tribes created to know each other; the most honorable individual is the most pious.</a:t>
            </a:r>
          </a:p>
          <a:p>
            <a:pPr marL="0" indent="0" algn="ctr" rtl="0" eaLnBrk="1" fontAlgn="auto" hangingPunct="1">
              <a:lnSpc>
                <a:spcPct val="80000"/>
              </a:lnSpc>
              <a:spcAft>
                <a:spcPts val="0"/>
              </a:spcAft>
              <a:buFont typeface="Arial" pitchFamily="34" charset="0"/>
              <a:buNone/>
              <a:defRPr/>
            </a:pPr>
            <a:r>
              <a:rPr lang="en-US" sz="2800" dirty="0" smtClean="0">
                <a:solidFill>
                  <a:schemeClr val="accent6">
                    <a:lumMod val="60000"/>
                    <a:lumOff val="40000"/>
                  </a:schemeClr>
                </a:solidFill>
                <a:latin typeface="Aharoni" pitchFamily="2" charset="-79"/>
                <a:cs typeface="Aharoni" pitchFamily="2" charset="-79"/>
              </a:rPr>
              <a:t> </a:t>
            </a:r>
            <a:endParaRPr lang="en-US" sz="2800" dirty="0" smtClean="0">
              <a:solidFill>
                <a:schemeClr val="bg1"/>
              </a:solidFill>
              <a:latin typeface="Aharoni" pitchFamily="2" charset="-79"/>
              <a:cs typeface="Aharoni" pitchFamily="2" charset="-79"/>
            </a:endParaRPr>
          </a:p>
          <a:p>
            <a:pPr lvl="1" algn="just" rtl="0" eaLnBrk="1" fontAlgn="auto" hangingPunct="1">
              <a:lnSpc>
                <a:spcPct val="80000"/>
              </a:lnSpc>
              <a:spcAft>
                <a:spcPts val="0"/>
              </a:spcAft>
              <a:buClr>
                <a:srgbClr val="CC3300"/>
              </a:buClr>
              <a:buFont typeface="Wingdings" pitchFamily="2" charset="2"/>
              <a:buChar char="ü"/>
              <a:defRPr/>
            </a:pPr>
            <a:r>
              <a:rPr lang="en-US" dirty="0" smtClean="0">
                <a:solidFill>
                  <a:srgbClr val="FF0000"/>
                </a:solidFill>
                <a:latin typeface="Aharoni" pitchFamily="2" charset="-79"/>
                <a:cs typeface="Aharoni" pitchFamily="2" charset="-79"/>
              </a:rPr>
              <a:t>“</a:t>
            </a:r>
            <a:r>
              <a:rPr lang="en-US" dirty="0" smtClean="0">
                <a:solidFill>
                  <a:schemeClr val="tx2">
                    <a:lumMod val="60000"/>
                    <a:lumOff val="40000"/>
                  </a:schemeClr>
                </a:solidFill>
                <a:latin typeface="Aharoni" pitchFamily="2" charset="-79"/>
                <a:cs typeface="Aharoni" pitchFamily="2" charset="-79"/>
              </a:rPr>
              <a:t>O Mankind</a:t>
            </a:r>
            <a:r>
              <a:rPr lang="en-US" sz="4300" dirty="0" smtClean="0">
                <a:solidFill>
                  <a:srgbClr val="FF0000"/>
                </a:solidFill>
                <a:latin typeface="Aharoni" pitchFamily="2" charset="-79"/>
                <a:cs typeface="Aharoni" pitchFamily="2" charset="-79"/>
              </a:rPr>
              <a:t>!</a:t>
            </a:r>
            <a:r>
              <a:rPr lang="en-US" dirty="0" smtClean="0">
                <a:solidFill>
                  <a:schemeClr val="tx2">
                    <a:lumMod val="60000"/>
                    <a:lumOff val="40000"/>
                  </a:schemeClr>
                </a:solidFill>
                <a:latin typeface="Aharoni" pitchFamily="2" charset="-79"/>
                <a:cs typeface="Aharoni" pitchFamily="2" charset="-79"/>
              </a:rPr>
              <a:t> We created you from a male &amp;  a female  and  made  you  into  nations and tribes, that you may know each other. Verily  the  most  honored  of you in the sight  of  Allah  is the most righteous of you. Verily, Allah has full knowledge and is well acquainted </a:t>
            </a:r>
            <a:r>
              <a:rPr lang="en-US" dirty="0" smtClean="0">
                <a:solidFill>
                  <a:srgbClr val="FF0000"/>
                </a:solidFill>
                <a:latin typeface="Aharoni" pitchFamily="2" charset="-79"/>
                <a:cs typeface="Aharoni" pitchFamily="2" charset="-79"/>
              </a:rPr>
              <a:t>.”</a:t>
            </a:r>
            <a:r>
              <a:rPr lang="en-US" dirty="0" smtClean="0">
                <a:solidFill>
                  <a:schemeClr val="tx2">
                    <a:lumMod val="60000"/>
                    <a:lumOff val="40000"/>
                  </a:schemeClr>
                </a:solidFill>
                <a:latin typeface="Aharoni" pitchFamily="2" charset="-79"/>
                <a:cs typeface="Aharoni" pitchFamily="2" charset="-79"/>
              </a:rPr>
              <a:t>  </a:t>
            </a:r>
            <a:r>
              <a:rPr lang="en-US" dirty="0" smtClean="0">
                <a:solidFill>
                  <a:srgbClr val="FF0000"/>
                </a:solidFill>
                <a:latin typeface="Aharoni" pitchFamily="2" charset="-79"/>
                <a:cs typeface="Aharoni" pitchFamily="2" charset="-79"/>
              </a:rPr>
              <a:t>(49:13)</a:t>
            </a:r>
          </a:p>
          <a:p>
            <a:pPr algn="ctr" rtl="0" eaLnBrk="1" fontAlgn="auto" hangingPunct="1">
              <a:lnSpc>
                <a:spcPct val="80000"/>
              </a:lnSpc>
              <a:spcAft>
                <a:spcPts val="0"/>
              </a:spcAft>
              <a:buFont typeface="Wingdings" pitchFamily="2" charset="2"/>
              <a:buNone/>
              <a:defRPr/>
            </a:pPr>
            <a:r>
              <a:rPr lang="en-US" sz="2800" dirty="0" smtClean="0">
                <a:solidFill>
                  <a:schemeClr val="bg1"/>
                </a:solidFill>
                <a:latin typeface="Aharoni" pitchFamily="2" charset="-79"/>
                <a:cs typeface="Aharoni" pitchFamily="2" charset="-79"/>
              </a:rPr>
              <a:t> </a:t>
            </a:r>
            <a:endParaRPr lang="en-US" sz="2800" dirty="0" smtClean="0">
              <a:solidFill>
                <a:srgbClr val="92D050"/>
              </a:solidFill>
              <a:latin typeface="Aharoni" pitchFamily="2" charset="-79"/>
              <a:cs typeface="Aharoni" pitchFamily="2" charset="-79"/>
            </a:endParaRPr>
          </a:p>
          <a:p>
            <a:pPr algn="ctr" rtl="0" eaLnBrk="1" fontAlgn="auto" hangingPunct="1">
              <a:lnSpc>
                <a:spcPct val="80000"/>
              </a:lnSpc>
              <a:spcAft>
                <a:spcPts val="0"/>
              </a:spcAft>
              <a:buFont typeface="Wingdings" pitchFamily="2" charset="2"/>
              <a:buNone/>
              <a:defRPr/>
            </a:pPr>
            <a:r>
              <a:rPr lang="en-US" sz="2800" b="1" dirty="0" smtClean="0">
                <a:solidFill>
                  <a:srgbClr val="92D050"/>
                </a:solidFill>
                <a:effectLst>
                  <a:outerShdw blurRad="38100" dist="38100" dir="2700000" algn="tl">
                    <a:srgbClr val="000000">
                      <a:alpha val="43137"/>
                    </a:srgbClr>
                  </a:outerShdw>
                </a:effectLst>
                <a:latin typeface="Aharoni" pitchFamily="2" charset="-79"/>
                <a:cs typeface="Aharoni" pitchFamily="2" charset="-79"/>
              </a:rPr>
              <a:t>Why was Islam revealed?</a:t>
            </a:r>
          </a:p>
          <a:p>
            <a:pPr algn="ctr" rtl="0" eaLnBrk="1" fontAlgn="auto" hangingPunct="1">
              <a:lnSpc>
                <a:spcPct val="80000"/>
              </a:lnSpc>
              <a:spcAft>
                <a:spcPts val="0"/>
              </a:spcAft>
              <a:buFont typeface="Wingdings" pitchFamily="2" charset="2"/>
              <a:buNone/>
              <a:defRPr/>
            </a:pPr>
            <a:endParaRPr lang="en-US" sz="2800" b="1" dirty="0" smtClean="0">
              <a:solidFill>
                <a:srgbClr val="92D050"/>
              </a:solidFill>
              <a:effectLst>
                <a:outerShdw blurRad="38100" dist="38100" dir="2700000" algn="tl">
                  <a:srgbClr val="000000">
                    <a:alpha val="43137"/>
                  </a:srgbClr>
                </a:outerShdw>
              </a:effectLst>
              <a:latin typeface="Aharoni" pitchFamily="2" charset="-79"/>
              <a:cs typeface="Aharoni" pitchFamily="2" charset="-79"/>
            </a:endParaRPr>
          </a:p>
          <a:p>
            <a:pPr algn="just" rtl="0" eaLnBrk="1" fontAlgn="auto" hangingPunct="1">
              <a:lnSpc>
                <a:spcPct val="80000"/>
              </a:lnSpc>
              <a:spcAft>
                <a:spcPts val="0"/>
              </a:spcAft>
              <a:buFont typeface="Wingdings" pitchFamily="2" charset="2"/>
              <a:buBlip>
                <a:blip r:embed="rId2"/>
              </a:buBlip>
              <a:defRPr/>
            </a:pPr>
            <a:r>
              <a:rPr lang="en-US" sz="2800" dirty="0" smtClean="0">
                <a:solidFill>
                  <a:schemeClr val="accent2">
                    <a:lumMod val="40000"/>
                    <a:lumOff val="60000"/>
                  </a:schemeClr>
                </a:solidFill>
                <a:latin typeface="Aharoni" pitchFamily="2" charset="-79"/>
                <a:cs typeface="Aharoni" pitchFamily="2" charset="-79"/>
              </a:rPr>
              <a:t>To liberate mankind from the worship of creation; and direct worship solely to the Creator.</a:t>
            </a:r>
          </a:p>
          <a:p>
            <a:pPr marL="0" indent="0" algn="just" eaLnBrk="1" fontAlgn="auto" hangingPunct="1">
              <a:lnSpc>
                <a:spcPct val="80000"/>
              </a:lnSpc>
              <a:spcAft>
                <a:spcPts val="0"/>
              </a:spcAft>
              <a:buFont typeface="Arial" pitchFamily="34" charset="0"/>
              <a:buNone/>
              <a:defRPr/>
            </a:pPr>
            <a:endParaRPr lang="en-US" sz="2400" dirty="0" smtClean="0">
              <a:solidFill>
                <a:schemeClr val="accent2">
                  <a:lumMod val="40000"/>
                  <a:lumOff val="60000"/>
                </a:schemeClr>
              </a:solidFill>
              <a:latin typeface="Batang" pitchFamily="18" charset="-127"/>
            </a:endParaRPr>
          </a:p>
        </p:txBody>
      </p:sp>
      <p:pic>
        <p:nvPicPr>
          <p:cNvPr id="16388" name="Picture 2" descr="Pinned Image"/>
          <p:cNvPicPr>
            <a:picLocks noChangeAspect="1" noChangeArrowheads="1"/>
          </p:cNvPicPr>
          <p:nvPr/>
        </p:nvPicPr>
        <p:blipFill>
          <a:blip r:embed="rId3"/>
          <a:srcRect l="33051"/>
          <a:stretch>
            <a:fillRect/>
          </a:stretch>
        </p:blipFill>
        <p:spPr bwMode="auto">
          <a:xfrm>
            <a:off x="7164388" y="0"/>
            <a:ext cx="1979612"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fade">
                                      <p:cBhvr>
                                        <p:cTn id="7" dur="100"/>
                                        <p:tgtEl>
                                          <p:spTgt spid="95235">
                                            <p:txEl>
                                              <p:pRg st="0" end="0"/>
                                            </p:txEl>
                                          </p:spTgt>
                                        </p:tgtEl>
                                      </p:cBhvr>
                                    </p:animEffect>
                                    <p:anim calcmode="lin" valueType="num">
                                      <p:cBhvr>
                                        <p:cTn id="8" dur="4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9523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523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523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95235">
                                            <p:txEl>
                                              <p:pRg st="1" end="1"/>
                                            </p:txEl>
                                          </p:spTgt>
                                        </p:tgtEl>
                                        <p:attrNameLst>
                                          <p:attrName>style.visibility</p:attrName>
                                        </p:attrNameLst>
                                      </p:cBhvr>
                                      <p:to>
                                        <p:strVal val="visible"/>
                                      </p:to>
                                    </p:set>
                                    <p:animEffect transition="in" filter="fade">
                                      <p:cBhvr>
                                        <p:cTn id="16" dur="100"/>
                                        <p:tgtEl>
                                          <p:spTgt spid="95235">
                                            <p:txEl>
                                              <p:pRg st="1" end="1"/>
                                            </p:txEl>
                                          </p:spTgt>
                                        </p:tgtEl>
                                      </p:cBhvr>
                                    </p:animEffect>
                                    <p:anim calcmode="lin" valueType="num">
                                      <p:cBhvr>
                                        <p:cTn id="17" dur="400" fill="hold"/>
                                        <p:tgtEl>
                                          <p:spTgt spid="9523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9523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9523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9523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95235">
                                            <p:txEl>
                                              <p:pRg st="2" end="2"/>
                                            </p:txEl>
                                          </p:spTgt>
                                        </p:tgtEl>
                                        <p:attrNameLst>
                                          <p:attrName>style.visibility</p:attrName>
                                        </p:attrNameLst>
                                      </p:cBhvr>
                                      <p:to>
                                        <p:strVal val="visible"/>
                                      </p:to>
                                    </p:set>
                                    <p:animEffect transition="in" filter="fade">
                                      <p:cBhvr>
                                        <p:cTn id="25" dur="100"/>
                                        <p:tgtEl>
                                          <p:spTgt spid="95235">
                                            <p:txEl>
                                              <p:pRg st="2" end="2"/>
                                            </p:txEl>
                                          </p:spTgt>
                                        </p:tgtEl>
                                      </p:cBhvr>
                                    </p:animEffect>
                                    <p:anim calcmode="lin" valueType="num">
                                      <p:cBhvr>
                                        <p:cTn id="26" dur="400" fill="hold"/>
                                        <p:tgtEl>
                                          <p:spTgt spid="9523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9523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9523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9523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95235">
                                            <p:txEl>
                                              <p:pRg st="4" end="4"/>
                                            </p:txEl>
                                          </p:spTgt>
                                        </p:tgtEl>
                                        <p:attrNameLst>
                                          <p:attrName>style.visibility</p:attrName>
                                        </p:attrNameLst>
                                      </p:cBhvr>
                                      <p:to>
                                        <p:strVal val="visible"/>
                                      </p:to>
                                    </p:set>
                                    <p:animEffect transition="in" filter="fade">
                                      <p:cBhvr>
                                        <p:cTn id="34" dur="100"/>
                                        <p:tgtEl>
                                          <p:spTgt spid="95235">
                                            <p:txEl>
                                              <p:pRg st="4" end="4"/>
                                            </p:txEl>
                                          </p:spTgt>
                                        </p:tgtEl>
                                      </p:cBhvr>
                                    </p:animEffect>
                                    <p:anim calcmode="lin" valueType="num">
                                      <p:cBhvr>
                                        <p:cTn id="35" dur="400" fill="hold"/>
                                        <p:tgtEl>
                                          <p:spTgt spid="95235">
                                            <p:txEl>
                                              <p:pRg st="4" end="4"/>
                                            </p:txEl>
                                          </p:spTgt>
                                        </p:tgtEl>
                                        <p:attrNameLst>
                                          <p:attrName>ppt_x</p:attrName>
                                        </p:attrNameLst>
                                      </p:cBhvr>
                                      <p:tavLst>
                                        <p:tav tm="0">
                                          <p:val>
                                            <p:strVal val="#ppt_x"/>
                                          </p:val>
                                        </p:tav>
                                        <p:tav tm="100000">
                                          <p:val>
                                            <p:strVal val="#ppt_x"/>
                                          </p:val>
                                        </p:tav>
                                      </p:tavLst>
                                    </p:anim>
                                    <p:anim calcmode="lin" valueType="num">
                                      <p:cBhvr>
                                        <p:cTn id="36" dur="400" fill="hold"/>
                                        <p:tgtEl>
                                          <p:spTgt spid="95235">
                                            <p:txEl>
                                              <p:pRg st="4" end="4"/>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9523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9523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95235">
                                            <p:txEl>
                                              <p:pRg st="6" end="6"/>
                                            </p:txEl>
                                          </p:spTgt>
                                        </p:tgtEl>
                                        <p:attrNameLst>
                                          <p:attrName>style.visibility</p:attrName>
                                        </p:attrNameLst>
                                      </p:cBhvr>
                                      <p:to>
                                        <p:strVal val="visible"/>
                                      </p:to>
                                    </p:set>
                                    <p:animEffect transition="in" filter="fade">
                                      <p:cBhvr>
                                        <p:cTn id="43" dur="100"/>
                                        <p:tgtEl>
                                          <p:spTgt spid="95235">
                                            <p:txEl>
                                              <p:pRg st="6" end="6"/>
                                            </p:txEl>
                                          </p:spTgt>
                                        </p:tgtEl>
                                      </p:cBhvr>
                                    </p:animEffect>
                                    <p:anim calcmode="lin" valueType="num">
                                      <p:cBhvr>
                                        <p:cTn id="44" dur="400" fill="hold"/>
                                        <p:tgtEl>
                                          <p:spTgt spid="95235">
                                            <p:txEl>
                                              <p:pRg st="6" end="6"/>
                                            </p:txEl>
                                          </p:spTgt>
                                        </p:tgtEl>
                                        <p:attrNameLst>
                                          <p:attrName>ppt_x</p:attrName>
                                        </p:attrNameLst>
                                      </p:cBhvr>
                                      <p:tavLst>
                                        <p:tav tm="0">
                                          <p:val>
                                            <p:strVal val="#ppt_x"/>
                                          </p:val>
                                        </p:tav>
                                        <p:tav tm="100000">
                                          <p:val>
                                            <p:strVal val="#ppt_x"/>
                                          </p:val>
                                        </p:tav>
                                      </p:tavLst>
                                    </p:anim>
                                    <p:anim calcmode="lin" valueType="num">
                                      <p:cBhvr>
                                        <p:cTn id="45" dur="400" fill="hold"/>
                                        <p:tgtEl>
                                          <p:spTgt spid="95235">
                                            <p:txEl>
                                              <p:pRg st="6" end="6"/>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9523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9523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schemeClr>
        </a:solidFill>
        <a:effectLst/>
      </p:bgPr>
    </p:bg>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381000" y="381000"/>
            <a:ext cx="6096000" cy="1066800"/>
          </a:xfrm>
        </p:spPr>
        <p:txBody>
          <a:bodyPr rtlCol="1">
            <a:normAutofit fontScale="90000"/>
          </a:bodyPr>
          <a:lstStyle/>
          <a:p>
            <a:pPr marL="838200" indent="-838200" rtl="0" eaLnBrk="1" hangingPunct="1">
              <a:defRPr/>
            </a:pPr>
            <a:r>
              <a:rPr lang="en-US" sz="4000" kern="0" dirty="0" smtClean="0">
                <a:ln w="18415" cmpd="sng">
                  <a:solidFill>
                    <a:srgbClr val="673B23"/>
                  </a:solidFill>
                  <a:prstDash val="solid"/>
                </a:ln>
                <a:solidFill>
                  <a:schemeClr val="accent6">
                    <a:lumMod val="60000"/>
                    <a:lumOff val="40000"/>
                  </a:schemeClr>
                </a:solidFill>
                <a:effectLst>
                  <a:outerShdw blurRad="63500" dir="3600000" algn="tl" rotWithShape="0">
                    <a:srgbClr val="000000">
                      <a:alpha val="70000"/>
                    </a:srgbClr>
                  </a:outerShdw>
                </a:effectLst>
                <a:latin typeface="Aharoni" pitchFamily="2" charset="-79"/>
                <a:cs typeface="Aharoni" pitchFamily="2" charset="-79"/>
              </a:rPr>
              <a:t>What does Muslim mean? </a:t>
            </a:r>
          </a:p>
        </p:txBody>
      </p:sp>
      <p:pic>
        <p:nvPicPr>
          <p:cNvPr id="9221" name="Picture 5" descr="C:\Users\Hinda\Desktop\photo\182466222373476709_gf4bc6iD_c.jpg"/>
          <p:cNvPicPr>
            <a:picLocks noChangeAspect="1" noChangeArrowheads="1"/>
          </p:cNvPicPr>
          <p:nvPr/>
        </p:nvPicPr>
        <p:blipFill>
          <a:blip r:embed="rId2" cstate="print">
            <a:extLst>
              <a:ext uri="{28A0092B-C50C-407E-A947-70E740481C1C}"/>
            </a:extLst>
          </a:blip>
          <a:srcRect/>
          <a:stretch>
            <a:fillRect/>
          </a:stretch>
        </p:blipFill>
        <p:spPr bwMode="auto">
          <a:xfrm>
            <a:off x="6324600" y="-805620"/>
            <a:ext cx="2337542" cy="6871396"/>
          </a:xfrm>
          <a:prstGeom prst="roundRect">
            <a:avLst>
              <a:gd name="adj" fmla="val 1157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extLst>
        </p:spPr>
      </p:pic>
      <p:pic>
        <p:nvPicPr>
          <p:cNvPr id="9220" name="Picture 4" descr="http://3.bp.blogspot.com/-B7IN-h7zt-Q/Tzi12zmpvVI/AAAAAAAAASA/PBIFBWgdqEw/s1600/Proud_Muslim_by_muhammadibnabdullah.jpg"/>
          <p:cNvPicPr>
            <a:picLocks noChangeAspect="1" noChangeArrowheads="1"/>
          </p:cNvPicPr>
          <p:nvPr/>
        </p:nvPicPr>
        <p:blipFill rotWithShape="1">
          <a:blip r:embed="rId3" cstate="print">
            <a:extLst>
              <a:ext uri="{28A0092B-C50C-407E-A947-70E740481C1C}"/>
            </a:extLst>
          </a:blip>
          <a:srcRect l="12360" t="17634" r="13092" b="30355"/>
          <a:stretch/>
        </p:blipFill>
        <p:spPr bwMode="auto">
          <a:xfrm>
            <a:off x="-25536" y="4953000"/>
            <a:ext cx="8687678" cy="16232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extLst>
        </p:spPr>
      </p:pic>
      <p:sp>
        <p:nvSpPr>
          <p:cNvPr id="96259" name="Rectangle 3"/>
          <p:cNvSpPr>
            <a:spLocks noGrp="1" noChangeArrowheads="1"/>
          </p:cNvSpPr>
          <p:nvPr>
            <p:ph idx="1"/>
          </p:nvPr>
        </p:nvSpPr>
        <p:spPr>
          <a:xfrm>
            <a:off x="179512" y="908050"/>
            <a:ext cx="5764088" cy="2520950"/>
          </a:xfrm>
        </p:spPr>
        <p:txBody>
          <a:bodyPr rtlCol="1">
            <a:noAutofit/>
          </a:bodyPr>
          <a:lstStyle/>
          <a:p>
            <a:pPr algn="just" rtl="0" eaLnBrk="1" fontAlgn="auto" hangingPunct="1">
              <a:lnSpc>
                <a:spcPct val="90000"/>
              </a:lnSpc>
              <a:spcAft>
                <a:spcPts val="0"/>
              </a:spcAft>
              <a:buFont typeface="Wingdings" pitchFamily="2" charset="2"/>
              <a:buBlip>
                <a:blip r:embed="rId4"/>
              </a:buBlip>
              <a:defRPr/>
            </a:pPr>
            <a:endParaRPr lang="en-US" sz="4400" dirty="0" smtClean="0">
              <a:latin typeface="Blue Highway Linocut" pitchFamily="2" charset="0"/>
              <a:cs typeface="Aharoni" pitchFamily="2" charset="-79"/>
            </a:endParaRPr>
          </a:p>
          <a:p>
            <a:pPr algn="just" rtl="0" eaLnBrk="1" fontAlgn="auto" hangingPunct="1">
              <a:lnSpc>
                <a:spcPct val="90000"/>
              </a:lnSpc>
              <a:spcAft>
                <a:spcPts val="0"/>
              </a:spcAft>
              <a:buFont typeface="Wingdings" pitchFamily="2" charset="2"/>
              <a:buBlip>
                <a:blip r:embed="rId4"/>
              </a:buBlip>
              <a:defRPr/>
            </a:pPr>
            <a:r>
              <a:rPr lang="en-US" dirty="0" smtClean="0">
                <a:latin typeface="Blue Highway Linocut" pitchFamily="2" charset="0"/>
                <a:cs typeface="Aharoni" pitchFamily="2" charset="-79"/>
              </a:rPr>
              <a:t> </a:t>
            </a:r>
            <a:r>
              <a:rPr lang="en-US" sz="2800" dirty="0" smtClean="0">
                <a:ln w="18415" cmpd="sng">
                  <a:solidFill>
                    <a:srgbClr val="673B23"/>
                  </a:solidFill>
                  <a:prstDash val="solid"/>
                </a:ln>
                <a:solidFill>
                  <a:srgbClr val="673B23"/>
                </a:solidFill>
                <a:effectLst>
                  <a:outerShdw blurRad="63500" dir="3600000" algn="tl" rotWithShape="0">
                    <a:srgbClr val="000000">
                      <a:alpha val="70000"/>
                    </a:srgbClr>
                  </a:outerShdw>
                </a:effectLst>
                <a:latin typeface="Blue Highway Linocut" pitchFamily="2" charset="0"/>
                <a:cs typeface="Aharoni" pitchFamily="2" charset="-79"/>
              </a:rPr>
              <a:t>Any person who submits himself or herself to the Will of ALLAH and organizes his/her life in accordance with the teachings of prophet and last Messenger Muhammad peace be upon him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anim calcmode="lin" valueType="num">
                                      <p:cBhvr>
                                        <p:cTn id="7" dur="500" fill="hold"/>
                                        <p:tgtEl>
                                          <p:spTgt spid="9625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625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62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rgbClr val="00B0F0"/>
        </a:solidFill>
        <a:effectLst/>
      </p:bgPr>
    </p:bg>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a:xfrm>
            <a:off x="0" y="260648"/>
            <a:ext cx="9144000" cy="987552"/>
          </a:xfrm>
          <a:solidFill>
            <a:schemeClr val="tx1">
              <a:lumMod val="65000"/>
              <a:lumOff val="35000"/>
            </a:schemeClr>
          </a:solidFill>
        </p:spPr>
        <p:txBody>
          <a:bodyPr rtlCol="1">
            <a:noAutofit/>
          </a:bodyPr>
          <a:lstStyle/>
          <a:p>
            <a:pPr marL="838200" indent="-838200" rtl="0" eaLnBrk="1" hangingPunct="1">
              <a:defRPr/>
            </a:pPr>
            <a:r>
              <a:rPr lang="en-US" sz="3600" kern="0" dirty="0" smtClean="0">
                <a:ln w="18415" cmpd="sng">
                  <a:solidFill>
                    <a:schemeClr val="bg1">
                      <a:lumMod val="50000"/>
                    </a:schemeClr>
                  </a:solidFill>
                  <a:prstDash val="solid"/>
                </a:ln>
                <a:solidFill>
                  <a:srgbClr val="00B0F0"/>
                </a:solidFill>
                <a:effectLst>
                  <a:outerShdw blurRad="63500" dir="3600000" algn="tl" rotWithShape="0">
                    <a:srgbClr val="000000">
                      <a:alpha val="70000"/>
                    </a:srgbClr>
                  </a:outerShdw>
                </a:effectLst>
                <a:latin typeface="Aharoni" pitchFamily="2" charset="-79"/>
                <a:cs typeface="Aharoni" pitchFamily="2" charset="-79"/>
              </a:rPr>
              <a:t>Can Islam be called Mohammedanism?</a:t>
            </a:r>
            <a:r>
              <a:rPr lang="en-US" sz="3600" i="1" kern="0" dirty="0" smtClean="0">
                <a:ln w="18415" cmpd="sng">
                  <a:solidFill>
                    <a:schemeClr val="bg1">
                      <a:lumMod val="50000"/>
                    </a:schemeClr>
                  </a:solidFill>
                  <a:prstDash val="solid"/>
                </a:ln>
                <a:solidFill>
                  <a:srgbClr val="00B0F0"/>
                </a:solidFill>
                <a:effectLst>
                  <a:outerShdw blurRad="63500" dir="3600000" algn="tl" rotWithShape="0">
                    <a:srgbClr val="000000">
                      <a:alpha val="70000"/>
                    </a:srgbClr>
                  </a:outerShdw>
                </a:effectLst>
                <a:latin typeface="Aharoni" pitchFamily="2" charset="-79"/>
                <a:cs typeface="Aharoni" pitchFamily="2" charset="-79"/>
              </a:rPr>
              <a:t> </a:t>
            </a:r>
          </a:p>
        </p:txBody>
      </p:sp>
      <p:sp>
        <p:nvSpPr>
          <p:cNvPr id="97283" name="Rectangle 3"/>
          <p:cNvSpPr>
            <a:spLocks noGrp="1" noChangeArrowheads="1"/>
          </p:cNvSpPr>
          <p:nvPr>
            <p:ph idx="1"/>
          </p:nvPr>
        </p:nvSpPr>
        <p:spPr>
          <a:xfrm>
            <a:off x="533400" y="1606050"/>
            <a:ext cx="8077200" cy="2592387"/>
          </a:xfrm>
        </p:spPr>
        <p:txBody>
          <a:bodyPr rtlCol="1">
            <a:noAutofit/>
          </a:bodyPr>
          <a:lstStyle/>
          <a:p>
            <a:pPr algn="just" rtl="0" eaLnBrk="1" fontAlgn="auto" hangingPunct="1">
              <a:spcAft>
                <a:spcPts val="0"/>
              </a:spcAft>
              <a:buFont typeface="Wingdings" pitchFamily="2" charset="2"/>
              <a:buBlip>
                <a:blip r:embed="rId3"/>
              </a:buBlip>
              <a:defRPr/>
            </a:pPr>
            <a:r>
              <a:rPr lang="en-US" sz="3600" dirty="0" smtClean="0">
                <a:ln w="18415" cmpd="sng">
                  <a:solidFill>
                    <a:schemeClr val="tx1">
                      <a:lumMod val="95000"/>
                      <a:lumOff val="5000"/>
                    </a:schemeClr>
                  </a:solidFill>
                  <a:prstDash val="solid"/>
                </a:ln>
                <a:solidFill>
                  <a:schemeClr val="bg1">
                    <a:lumMod val="50000"/>
                  </a:schemeClr>
                </a:solidFill>
                <a:effectLst>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chemeClr val="tx1">
                      <a:lumMod val="95000"/>
                      <a:lumOff val="5000"/>
                    </a:schemeClr>
                  </a:solidFill>
                  <a:prstDash val="solid"/>
                </a:ln>
                <a:solidFill>
                  <a:schemeClr val="tx1">
                    <a:lumMod val="75000"/>
                    <a:lumOff val="25000"/>
                  </a:schemeClr>
                </a:solidFill>
                <a:effectLst>
                  <a:outerShdw blurRad="63500" dir="3600000" algn="tl" rotWithShape="0">
                    <a:srgbClr val="000000">
                      <a:alpha val="70000"/>
                    </a:srgbClr>
                  </a:outerShdw>
                </a:effectLst>
                <a:latin typeface="Aharoni" pitchFamily="2" charset="-79"/>
                <a:cs typeface="Aharoni" pitchFamily="2" charset="-79"/>
              </a:rPr>
              <a:t>‘Mohammedanism' </a:t>
            </a:r>
            <a:r>
              <a:rPr lang="en-US" sz="3600" dirty="0" smtClean="0">
                <a:ln w="18415" cmpd="sng">
                  <a:solidFill>
                    <a:schemeClr val="tx1">
                      <a:lumMod val="95000"/>
                      <a:lumOff val="5000"/>
                    </a:schemeClr>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is a misnomer because it suggests that Muslims worship Muhammad rather than Allah.  This term offends the very spirit of Islam.</a:t>
            </a:r>
          </a:p>
        </p:txBody>
      </p:sp>
      <p:pic>
        <p:nvPicPr>
          <p:cNvPr id="10242" name="Picture 2" descr="Love Allah, Love Muhammad  Submitted by AkuMuslim"/>
          <p:cNvPicPr>
            <a:picLocks noChangeAspect="1" noChangeArrowheads="1"/>
          </p:cNvPicPr>
          <p:nvPr/>
        </p:nvPicPr>
        <p:blipFill>
          <a:blip r:embed="rId4" cstate="print">
            <a:extLst>
              <a:ext uri="{28A0092B-C50C-407E-A947-70E740481C1C}"/>
            </a:extLst>
          </a:blip>
          <a:srcRect/>
          <a:stretch>
            <a:fillRect/>
          </a:stretch>
        </p:blipFill>
        <p:spPr bwMode="auto">
          <a:xfrm rot="288871">
            <a:off x="3622546" y="3809779"/>
            <a:ext cx="5284017" cy="27313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fade">
                                      <p:cBhvr>
                                        <p:cTn id="7" dur="100"/>
                                        <p:tgtEl>
                                          <p:spTgt spid="97283">
                                            <p:txEl>
                                              <p:pRg st="0" end="0"/>
                                            </p:txEl>
                                          </p:spTgt>
                                        </p:tgtEl>
                                      </p:cBhvr>
                                    </p:animEffect>
                                    <p:anim calcmode="lin" valueType="num">
                                      <p:cBhvr>
                                        <p:cTn id="8" dur="400" fill="hold"/>
                                        <p:tgtEl>
                                          <p:spTgt spid="9728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9728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728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728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a:xfrm>
            <a:off x="0" y="260350"/>
            <a:ext cx="6861175" cy="987425"/>
          </a:xfrm>
          <a:solidFill>
            <a:schemeClr val="accent2">
              <a:lumMod val="50000"/>
            </a:schemeClr>
          </a:solidFill>
        </p:spPr>
        <p:txBody>
          <a:bodyPr rtlCol="1">
            <a:normAutofit/>
          </a:bodyPr>
          <a:lstStyle/>
          <a:p>
            <a:pPr marL="838200" indent="-838200" rtl="0" eaLnBrk="1" hangingPunct="1">
              <a:defRPr/>
            </a:pPr>
            <a:r>
              <a:rPr lang="en-US" b="1" kern="0" dirty="0" smtClean="0">
                <a:solidFill>
                  <a:schemeClr val="bg1">
                    <a:lumMod val="85000"/>
                    <a:lumOff val="15000"/>
                  </a:schemeClr>
                </a:solidFill>
                <a:latin typeface="Andalus" pitchFamily="2" charset="-78"/>
                <a:cs typeface="Andalus" pitchFamily="2" charset="-78"/>
              </a:rPr>
              <a:t>Is Islam a new religion? </a:t>
            </a:r>
          </a:p>
        </p:txBody>
      </p:sp>
      <p:sp>
        <p:nvSpPr>
          <p:cNvPr id="98307" name="Rectangle 3"/>
          <p:cNvSpPr>
            <a:spLocks noGrp="1" noChangeArrowheads="1"/>
          </p:cNvSpPr>
          <p:nvPr>
            <p:ph idx="1"/>
          </p:nvPr>
        </p:nvSpPr>
        <p:spPr>
          <a:xfrm>
            <a:off x="228600" y="1505610"/>
            <a:ext cx="5964088" cy="5328592"/>
          </a:xfrm>
        </p:spPr>
        <p:txBody>
          <a:bodyPr rtlCol="1">
            <a:normAutofit/>
          </a:bodyPr>
          <a:lstStyle/>
          <a:p>
            <a:pPr algn="just" rtl="0" eaLnBrk="1" fontAlgn="auto" hangingPunct="1">
              <a:spcAft>
                <a:spcPts val="0"/>
              </a:spcAft>
              <a:buFont typeface="Wingdings" pitchFamily="2" charset="2"/>
              <a:buBlip>
                <a:blip r:embed="rId4"/>
              </a:buBlip>
              <a:defRPr/>
            </a:pPr>
            <a:r>
              <a:rPr lang="en-US" sz="3000" b="1" dirty="0" smtClean="0">
                <a:solidFill>
                  <a:srgbClr val="996633"/>
                </a:solidFill>
              </a:rPr>
              <a:t> </a:t>
            </a:r>
            <a:r>
              <a:rPr lang="en-US" sz="3000" dirty="0" smtClean="0">
                <a:ln w="18415" cmpd="sng">
                  <a:solidFill>
                    <a:schemeClr val="tx1"/>
                  </a:solidFill>
                  <a:prstDash val="solid"/>
                </a:ln>
                <a:effectLst>
                  <a:outerShdw blurRad="63500" dir="3600000" algn="tl" rotWithShape="0">
                    <a:srgbClr val="000000">
                      <a:alpha val="70000"/>
                    </a:srgbClr>
                  </a:outerShdw>
                </a:effectLst>
                <a:latin typeface="Aharoni" pitchFamily="2" charset="-79"/>
                <a:cs typeface="Aharoni" pitchFamily="2" charset="-79"/>
              </a:rPr>
              <a:t>Islam started with Adam till today. All prophets in the chain were Muslims.</a:t>
            </a:r>
          </a:p>
          <a:p>
            <a:pPr algn="ctr" rtl="0" eaLnBrk="1" fontAlgn="auto" hangingPunct="1">
              <a:spcAft>
                <a:spcPts val="0"/>
              </a:spcAft>
              <a:buFont typeface="Wingdings" pitchFamily="2" charset="2"/>
              <a:buNone/>
              <a:defRPr/>
            </a:pPr>
            <a:r>
              <a:rPr lang="en-US" sz="3600" dirty="0" smtClean="0">
                <a:ln w="18415" cmpd="sng">
                  <a:solidFill>
                    <a:schemeClr val="accent2">
                      <a:lumMod val="50000"/>
                    </a:schemeClr>
                  </a:solidFill>
                  <a:prstDash val="solid"/>
                </a:ln>
                <a:solidFill>
                  <a:schemeClr val="accent6">
                    <a:lumMod val="20000"/>
                    <a:lumOff val="80000"/>
                  </a:schemeClr>
                </a:solidFill>
                <a:effectLst>
                  <a:outerShdw blurRad="63500" dir="3600000" algn="tl" rotWithShape="0">
                    <a:srgbClr val="000000">
                      <a:alpha val="70000"/>
                    </a:srgbClr>
                  </a:outerShdw>
                </a:effectLst>
                <a:latin typeface="Aharoni" pitchFamily="2" charset="-79"/>
                <a:ea typeface="Arial Unicode MS" pitchFamily="34" charset="-128"/>
                <a:cs typeface="Aharoni" pitchFamily="2" charset="-79"/>
              </a:rPr>
              <a:t>	</a:t>
            </a:r>
          </a:p>
          <a:p>
            <a:pPr algn="ctr" rtl="0" eaLnBrk="1" fontAlgn="auto" hangingPunct="1">
              <a:spcAft>
                <a:spcPts val="0"/>
              </a:spcAft>
              <a:buFont typeface="Wingdings" pitchFamily="2" charset="2"/>
              <a:buNone/>
              <a:defRPr/>
            </a:pPr>
            <a:r>
              <a:rPr lang="en-US" dirty="0" smtClean="0">
                <a:ln w="18415" cmpd="sng">
                  <a:solidFill>
                    <a:schemeClr val="accent2">
                      <a:lumMod val="50000"/>
                    </a:schemeClr>
                  </a:solidFill>
                  <a:prstDash val="solid"/>
                </a:ln>
                <a:solidFill>
                  <a:schemeClr val="accent2">
                    <a:lumMod val="50000"/>
                  </a:schemeClr>
                </a:solidFill>
                <a:effectLst>
                  <a:outerShdw blurRad="63500" dir="3600000" algn="tl" rotWithShape="0">
                    <a:srgbClr val="000000">
                      <a:alpha val="70000"/>
                    </a:srgbClr>
                  </a:outerShdw>
                </a:effectLst>
                <a:latin typeface="Aharoni" pitchFamily="2" charset="-79"/>
                <a:cs typeface="Aharoni" pitchFamily="2" charset="-79"/>
              </a:rPr>
              <a:t>Where do the words Islam and Muslims come from?</a:t>
            </a:r>
          </a:p>
          <a:p>
            <a:pPr algn="ctr" rtl="0" eaLnBrk="1" fontAlgn="auto" hangingPunct="1">
              <a:spcAft>
                <a:spcPts val="0"/>
              </a:spcAft>
              <a:buFont typeface="Wingdings" pitchFamily="2" charset="2"/>
              <a:buNone/>
              <a:defRPr/>
            </a:pPr>
            <a:endParaRPr lang="en-US" sz="3000" dirty="0" smtClean="0">
              <a:ln w="18415" cmpd="sng">
                <a:solidFill>
                  <a:schemeClr val="tx1"/>
                </a:solidFill>
                <a:prstDash val="solid"/>
              </a:ln>
              <a:effectLst>
                <a:outerShdw blurRad="63500" dir="3600000" algn="tl" rotWithShape="0">
                  <a:srgbClr val="000000">
                    <a:alpha val="70000"/>
                  </a:srgbClr>
                </a:outerShdw>
              </a:effectLst>
              <a:latin typeface="Aharoni" pitchFamily="2" charset="-79"/>
              <a:cs typeface="Aharoni" pitchFamily="2" charset="-79"/>
            </a:endParaRPr>
          </a:p>
          <a:p>
            <a:pPr algn="just" rtl="0" eaLnBrk="1" fontAlgn="auto" hangingPunct="1">
              <a:spcAft>
                <a:spcPts val="0"/>
              </a:spcAft>
              <a:buFont typeface="Wingdings" pitchFamily="2" charset="2"/>
              <a:buBlip>
                <a:blip r:embed="rId4"/>
              </a:buBlip>
              <a:defRPr/>
            </a:pPr>
            <a:r>
              <a:rPr lang="en-US" sz="3000" dirty="0" smtClean="0">
                <a:ln w="18415" cmpd="sng">
                  <a:solidFill>
                    <a:schemeClr val="tx1"/>
                  </a:solidFill>
                  <a:prstDash val="solid"/>
                </a:ln>
                <a:effectLst>
                  <a:outerShdw blurRad="63500" dir="3600000" algn="tl" rotWithShape="0">
                    <a:srgbClr val="000000">
                      <a:alpha val="70000"/>
                    </a:srgbClr>
                  </a:outerShdw>
                </a:effectLst>
                <a:latin typeface="Aharoni" pitchFamily="2" charset="-79"/>
                <a:cs typeface="Aharoni" pitchFamily="2" charset="-79"/>
              </a:rPr>
              <a:t> They are mentioned by Allah in the Final revelation which is the Holy Quran. </a:t>
            </a:r>
            <a:endParaRPr lang="en-US" sz="3000" dirty="0" smtClean="0">
              <a:ln w="18415" cmpd="sng">
                <a:solidFill>
                  <a:schemeClr val="tx1"/>
                </a:solidFill>
                <a:prstDash val="solid"/>
              </a:ln>
              <a:effectLst>
                <a:outerShdw blurRad="63500" dir="3600000" algn="tl" rotWithShape="0">
                  <a:srgbClr val="000000">
                    <a:alpha val="70000"/>
                  </a:srgbClr>
                </a:outerShdw>
              </a:effectLst>
              <a:latin typeface="Aharoni" pitchFamily="2" charset="-79"/>
              <a:ea typeface="Arial Unicode MS" pitchFamily="34" charset="-128"/>
              <a:cs typeface="Aharoni" pitchFamily="2" charset="-79"/>
            </a:endParaRPr>
          </a:p>
          <a:p>
            <a:pPr eaLnBrk="1" fontAlgn="auto" hangingPunct="1">
              <a:spcAft>
                <a:spcPts val="0"/>
              </a:spcAft>
              <a:buFont typeface="Wingdings" pitchFamily="2" charset="2"/>
              <a:buNone/>
              <a:defRPr/>
            </a:pPr>
            <a:endParaRPr lang="en-US" sz="2800" dirty="0" smtClean="0">
              <a:solidFill>
                <a:schemeClr val="tx2"/>
              </a:solidFill>
              <a:latin typeface="Batang" pitchFamily="18" charset="-127"/>
              <a:ea typeface="Arial Unicode MS" pitchFamily="34" charset="-128"/>
              <a:cs typeface="Arial Unicode MS" pitchFamily="34" charset="-128"/>
            </a:endParaRPr>
          </a:p>
        </p:txBody>
      </p:sp>
      <p:pic>
        <p:nvPicPr>
          <p:cNvPr id="19460" name="Picture 2" descr="http://answeringchristian.files.wordpress.com/2011/05/223363_219296398098291_149936975034234_830073_1439514_n.jpg"/>
          <p:cNvPicPr>
            <a:picLocks noChangeAspect="1" noChangeArrowheads="1"/>
          </p:cNvPicPr>
          <p:nvPr/>
        </p:nvPicPr>
        <p:blipFill>
          <a:blip r:embed="rId5"/>
          <a:srcRect l="221" t="-1340" r="36755" b="1340"/>
          <a:stretch>
            <a:fillRect/>
          </a:stretch>
        </p:blipFill>
        <p:spPr bwMode="auto">
          <a:xfrm>
            <a:off x="6418263" y="-100013"/>
            <a:ext cx="2722562" cy="6958013"/>
          </a:xfrm>
          <a:prstGeom prst="rect">
            <a:avLst/>
          </a:prstGeom>
          <a:noFill/>
          <a:ln w="9525">
            <a:noFill/>
            <a:miter lim="800000"/>
            <a:headEnd/>
            <a:tailEnd/>
          </a:ln>
        </p:spPr>
      </p:pic>
      <p:sp>
        <p:nvSpPr>
          <p:cNvPr id="2" name="مستطيل مستدير الزوايا 1"/>
          <p:cNvSpPr/>
          <p:nvPr/>
        </p:nvSpPr>
        <p:spPr>
          <a:xfrm>
            <a:off x="8532813" y="5373688"/>
            <a:ext cx="611187" cy="14843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fade">
                                      <p:cBhvr>
                                        <p:cTn id="7" dur="100"/>
                                        <p:tgtEl>
                                          <p:spTgt spid="98307">
                                            <p:txEl>
                                              <p:pRg st="0" end="0"/>
                                            </p:txEl>
                                          </p:spTgt>
                                        </p:tgtEl>
                                      </p:cBhvr>
                                    </p:animEffect>
                                    <p:anim calcmode="lin" valueType="num">
                                      <p:cBhvr>
                                        <p:cTn id="8" dur="4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98307">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830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830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98307">
                                            <p:txEl>
                                              <p:pRg st="2" end="2"/>
                                            </p:txEl>
                                          </p:spTgt>
                                        </p:tgtEl>
                                        <p:attrNameLst>
                                          <p:attrName>style.visibility</p:attrName>
                                        </p:attrNameLst>
                                      </p:cBhvr>
                                      <p:to>
                                        <p:strVal val="visible"/>
                                      </p:to>
                                    </p:set>
                                    <p:animEffect transition="in" filter="fade">
                                      <p:cBhvr>
                                        <p:cTn id="16" dur="100"/>
                                        <p:tgtEl>
                                          <p:spTgt spid="98307">
                                            <p:txEl>
                                              <p:pRg st="2" end="2"/>
                                            </p:txEl>
                                          </p:spTgt>
                                        </p:tgtEl>
                                      </p:cBhvr>
                                    </p:animEffect>
                                    <p:anim calcmode="lin" valueType="num">
                                      <p:cBhvr>
                                        <p:cTn id="17" dur="4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98307">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9830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9830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98307">
                                            <p:txEl>
                                              <p:pRg st="4" end="4"/>
                                            </p:txEl>
                                          </p:spTgt>
                                        </p:tgtEl>
                                        <p:attrNameLst>
                                          <p:attrName>style.visibility</p:attrName>
                                        </p:attrNameLst>
                                      </p:cBhvr>
                                      <p:to>
                                        <p:strVal val="visible"/>
                                      </p:to>
                                    </p:set>
                                    <p:animEffect transition="in" filter="fade">
                                      <p:cBhvr>
                                        <p:cTn id="25" dur="100"/>
                                        <p:tgtEl>
                                          <p:spTgt spid="98307">
                                            <p:txEl>
                                              <p:pRg st="4" end="4"/>
                                            </p:txEl>
                                          </p:spTgt>
                                        </p:tgtEl>
                                      </p:cBhvr>
                                    </p:animEffect>
                                    <p:anim calcmode="lin" valueType="num">
                                      <p:cBhvr>
                                        <p:cTn id="26" dur="400" fill="hold"/>
                                        <p:tgtEl>
                                          <p:spTgt spid="98307">
                                            <p:txEl>
                                              <p:pRg st="4" end="4"/>
                                            </p:txEl>
                                          </p:spTgt>
                                        </p:tgtEl>
                                        <p:attrNameLst>
                                          <p:attrName>ppt_x</p:attrName>
                                        </p:attrNameLst>
                                      </p:cBhvr>
                                      <p:tavLst>
                                        <p:tav tm="0">
                                          <p:val>
                                            <p:strVal val="#ppt_x"/>
                                          </p:val>
                                        </p:tav>
                                        <p:tav tm="100000">
                                          <p:val>
                                            <p:strVal val="#ppt_x"/>
                                          </p:val>
                                        </p:tav>
                                      </p:tavLst>
                                    </p:anim>
                                    <p:anim calcmode="lin" valueType="num">
                                      <p:cBhvr>
                                        <p:cTn id="27" dur="400" fill="hold"/>
                                        <p:tgtEl>
                                          <p:spTgt spid="98307">
                                            <p:txEl>
                                              <p:pRg st="4" end="4"/>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98307">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98307">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66914" name="Rectangle 2"/>
          <p:cNvSpPr>
            <a:spLocks noGrp="1" noRot="1" noChangeArrowheads="1"/>
          </p:cNvSpPr>
          <p:nvPr>
            <p:ph type="title"/>
          </p:nvPr>
        </p:nvSpPr>
        <p:spPr>
          <a:xfrm>
            <a:off x="-23813" y="115888"/>
            <a:ext cx="9167813" cy="792162"/>
          </a:xfrm>
          <a:solidFill>
            <a:schemeClr val="bg1"/>
          </a:solidFill>
        </p:spPr>
        <p:txBody>
          <a:bodyPr rtlCol="1">
            <a:normAutofit/>
          </a:bodyPr>
          <a:lstStyle/>
          <a:p>
            <a:pPr marL="838200" indent="-838200" rtl="0" eaLnBrk="1" hangingPunct="1">
              <a:defRPr/>
            </a:pPr>
            <a:r>
              <a:rPr lang="en-US" sz="3200" b="1" kern="0" dirty="0" smtClean="0">
                <a:latin typeface="Aharoni" pitchFamily="2" charset="-79"/>
                <a:cs typeface="Aharoni" pitchFamily="2" charset="-79"/>
              </a:rPr>
              <a:t>What do Muslims believe About Allah? </a:t>
            </a:r>
          </a:p>
        </p:txBody>
      </p:sp>
      <p:sp>
        <p:nvSpPr>
          <p:cNvPr id="166915" name="Rectangle 3"/>
          <p:cNvSpPr>
            <a:spLocks noGrp="1" noChangeArrowheads="1"/>
          </p:cNvSpPr>
          <p:nvPr>
            <p:ph idx="1"/>
          </p:nvPr>
        </p:nvSpPr>
        <p:spPr>
          <a:xfrm>
            <a:off x="89139" y="1206809"/>
            <a:ext cx="6100399" cy="4902696"/>
          </a:xfrm>
        </p:spPr>
        <p:txBody>
          <a:bodyPr rtlCol="1">
            <a:noAutofit/>
          </a:bodyPr>
          <a:lstStyle/>
          <a:p>
            <a:pPr marL="0" indent="0" algn="just" rtl="0" eaLnBrk="1" fontAlgn="auto" hangingPunct="1">
              <a:lnSpc>
                <a:spcPct val="80000"/>
              </a:lnSpc>
              <a:spcAft>
                <a:spcPts val="0"/>
              </a:spcAft>
              <a:buFont typeface="Arial" pitchFamily="34" charset="0"/>
              <a:buNone/>
              <a:defRPr/>
            </a:pPr>
            <a:r>
              <a:rPr lang="en-US" sz="4400" dirty="0" smtClean="0">
                <a:ln w="18415" cmpd="sng">
                  <a:solidFill>
                    <a:schemeClr val="bg1"/>
                  </a:solidFill>
                  <a:prstDash val="solid"/>
                </a:ln>
                <a:solidFill>
                  <a:schemeClr val="accent4">
                    <a:lumMod val="60000"/>
                    <a:lumOff val="40000"/>
                  </a:schemeClr>
                </a:solidFill>
                <a:effectLst>
                  <a:outerShdw blurRad="38100" dist="38100" dir="2700000" algn="tl">
                    <a:srgbClr val="000000">
                      <a:alpha val="43137"/>
                    </a:srgbClr>
                  </a:outerShdw>
                </a:effectLst>
                <a:latin typeface="Andalus" pitchFamily="2" charset="-78"/>
                <a:cs typeface="Andalus" pitchFamily="2" charset="-78"/>
              </a:rPr>
              <a:t>*</a:t>
            </a:r>
            <a:r>
              <a:rPr lang="en-US" sz="4400" dirty="0" smtClean="0">
                <a:ln w="18415" cmpd="sng">
                  <a:solidFill>
                    <a:schemeClr val="bg1"/>
                  </a:solidFill>
                  <a:prstDash val="solid"/>
                </a:ln>
                <a:solidFill>
                  <a:schemeClr val="bg1"/>
                </a:solidFill>
                <a:effectLst>
                  <a:outerShdw blurRad="38100" dist="38100" dir="2700000" algn="tl">
                    <a:srgbClr val="000000">
                      <a:alpha val="43137"/>
                    </a:srgbClr>
                  </a:outerShdw>
                </a:effectLst>
                <a:latin typeface="Andalus" pitchFamily="2" charset="-78"/>
                <a:cs typeface="Andalus" pitchFamily="2" charset="-78"/>
              </a:rPr>
              <a:t> </a:t>
            </a:r>
            <a:r>
              <a:rPr lang="en-US" dirty="0" smtClean="0">
                <a:ln w="18415" cmpd="sng">
                  <a:solidFill>
                    <a:schemeClr val="bg1"/>
                  </a:solidFill>
                  <a:prstDash val="solid"/>
                </a:ln>
                <a:solidFill>
                  <a:schemeClr val="bg1"/>
                </a:solidFill>
                <a:effectLst>
                  <a:outerShdw blurRad="38100" dist="38100" dir="2700000" algn="tl">
                    <a:srgbClr val="000000">
                      <a:alpha val="43137"/>
                    </a:srgbClr>
                  </a:outerShdw>
                </a:effectLst>
                <a:latin typeface="Andalus" pitchFamily="2" charset="-78"/>
                <a:cs typeface="Andalus" pitchFamily="2" charset="-78"/>
              </a:rPr>
              <a:t>He is the One God, Who has no partner. Nothing is like Him. He is the Creator, not created, nor a part of His creation. He is All-Powerful, absolutely Just.</a:t>
            </a:r>
          </a:p>
          <a:p>
            <a:pPr marL="381000" indent="-381000" algn="l" rtl="0" eaLnBrk="1" fontAlgn="auto" hangingPunct="1">
              <a:lnSpc>
                <a:spcPct val="80000"/>
              </a:lnSpc>
              <a:spcAft>
                <a:spcPts val="0"/>
              </a:spcAft>
              <a:buFont typeface="Arial" pitchFamily="34" charset="0"/>
              <a:buNone/>
              <a:defRPr/>
            </a:pPr>
            <a:endParaRPr lang="en-US" dirty="0" smtClean="0">
              <a:ln w="18415" cmpd="sng">
                <a:solidFill>
                  <a:schemeClr val="bg1"/>
                </a:solidFill>
                <a:prstDash val="solid"/>
              </a:ln>
              <a:solidFill>
                <a:schemeClr val="bg1"/>
              </a:solidFill>
              <a:effectLst>
                <a:outerShdw blurRad="38100" dist="38100" dir="2700000" algn="tl">
                  <a:srgbClr val="000000">
                    <a:alpha val="43137"/>
                  </a:srgbClr>
                </a:outerShdw>
              </a:effectLst>
              <a:latin typeface="Andalus" pitchFamily="2" charset="-78"/>
              <a:cs typeface="Andalus" pitchFamily="2" charset="-78"/>
            </a:endParaRPr>
          </a:p>
          <a:p>
            <a:pPr marL="0" indent="0" algn="just" rtl="0" eaLnBrk="1" fontAlgn="auto" hangingPunct="1">
              <a:lnSpc>
                <a:spcPct val="80000"/>
              </a:lnSpc>
              <a:spcAft>
                <a:spcPts val="0"/>
              </a:spcAft>
              <a:buFont typeface="Arial" pitchFamily="34" charset="0"/>
              <a:buNone/>
              <a:defRPr/>
            </a:pPr>
            <a:r>
              <a:rPr lang="en-US" sz="4400" dirty="0" smtClean="0">
                <a:ln w="18415" cmpd="sng">
                  <a:solidFill>
                    <a:schemeClr val="bg1"/>
                  </a:solidFill>
                  <a:prstDash val="solid"/>
                </a:ln>
                <a:solidFill>
                  <a:schemeClr val="accent4">
                    <a:lumMod val="60000"/>
                    <a:lumOff val="40000"/>
                  </a:schemeClr>
                </a:solidFill>
                <a:effectLst>
                  <a:outerShdw blurRad="38100" dist="38100" dir="2700000" algn="tl">
                    <a:srgbClr val="000000">
                      <a:alpha val="43137"/>
                    </a:srgbClr>
                  </a:outerShdw>
                </a:effectLst>
                <a:latin typeface="Andalus" pitchFamily="2" charset="-78"/>
                <a:cs typeface="Andalus" pitchFamily="2" charset="-78"/>
              </a:rPr>
              <a:t>*</a:t>
            </a:r>
            <a:r>
              <a:rPr lang="en-US" dirty="0" smtClean="0">
                <a:ln w="18415" cmpd="sng">
                  <a:solidFill>
                    <a:schemeClr val="bg1"/>
                  </a:solidFill>
                  <a:prstDash val="solid"/>
                </a:ln>
                <a:solidFill>
                  <a:schemeClr val="bg1"/>
                </a:solidFill>
                <a:effectLst>
                  <a:outerShdw blurRad="38100" dist="38100" dir="2700000" algn="tl">
                    <a:srgbClr val="000000">
                      <a:alpha val="43137"/>
                    </a:srgbClr>
                  </a:outerShdw>
                </a:effectLst>
                <a:latin typeface="Andalus" pitchFamily="2" charset="-78"/>
                <a:cs typeface="Andalus" pitchFamily="2" charset="-78"/>
              </a:rPr>
              <a:t> There is no other entity in the entire universe worthy of worship besides Him. He is First, Last, and Everlasting; He was when nothing was, and will be when nothing else remains. </a:t>
            </a:r>
          </a:p>
        </p:txBody>
      </p:sp>
      <p:pic>
        <p:nvPicPr>
          <p:cNvPr id="12290" name="Picture 2" descr="Pinned Image"/>
          <p:cNvPicPr>
            <a:picLocks noChangeAspect="1" noChangeArrowheads="1"/>
          </p:cNvPicPr>
          <p:nvPr/>
        </p:nvPicPr>
        <p:blipFill>
          <a:blip r:embed="rId2" cstate="print">
            <a:extLst>
              <a:ext uri="{28A0092B-C50C-407E-A947-70E740481C1C}"/>
            </a:extLst>
          </a:blip>
          <a:srcRect/>
          <a:stretch>
            <a:fillRect/>
          </a:stretch>
        </p:blipFill>
        <p:spPr bwMode="auto">
          <a:xfrm>
            <a:off x="6207903" y="1196752"/>
            <a:ext cx="2952328" cy="5328592"/>
          </a:xfrm>
          <a:prstGeom prst="rect">
            <a:avLst/>
          </a:prstGeom>
          <a:ln>
            <a:noFill/>
          </a:ln>
          <a:effectLst>
            <a:softEdge rad="112500"/>
          </a:effectLst>
          <a:extLst>
            <a:ext uri="{909E8E84-426E-40DD-AFC4-6F175D3DCCD1}"/>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fade">
                                      <p:cBhvr>
                                        <p:cTn id="7" dur="100"/>
                                        <p:tgtEl>
                                          <p:spTgt spid="166915">
                                            <p:txEl>
                                              <p:pRg st="0" end="0"/>
                                            </p:txEl>
                                          </p:spTgt>
                                        </p:tgtEl>
                                      </p:cBhvr>
                                    </p:animEffect>
                                    <p:anim calcmode="lin" valueType="num">
                                      <p:cBhvr>
                                        <p:cTn id="8" dur="400" fill="hold"/>
                                        <p:tgtEl>
                                          <p:spTgt spid="16691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6691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6691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6691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166915">
                                            <p:txEl>
                                              <p:pRg st="2" end="2"/>
                                            </p:txEl>
                                          </p:spTgt>
                                        </p:tgtEl>
                                        <p:attrNameLst>
                                          <p:attrName>style.visibility</p:attrName>
                                        </p:attrNameLst>
                                      </p:cBhvr>
                                      <p:to>
                                        <p:strVal val="visible"/>
                                      </p:to>
                                    </p:set>
                                    <p:animEffect transition="in" filter="fade">
                                      <p:cBhvr>
                                        <p:cTn id="16" dur="100"/>
                                        <p:tgtEl>
                                          <p:spTgt spid="166915">
                                            <p:txEl>
                                              <p:pRg st="2" end="2"/>
                                            </p:txEl>
                                          </p:spTgt>
                                        </p:tgtEl>
                                      </p:cBhvr>
                                    </p:animEffect>
                                    <p:anim calcmode="lin" valueType="num">
                                      <p:cBhvr>
                                        <p:cTn id="17" dur="400" fill="hold"/>
                                        <p:tgtEl>
                                          <p:spTgt spid="166915">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166915">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6691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6691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16066" name="Rectangle 2"/>
          <p:cNvSpPr>
            <a:spLocks noGrp="1" noRot="1" noChangeArrowheads="1"/>
          </p:cNvSpPr>
          <p:nvPr>
            <p:ph type="title"/>
          </p:nvPr>
        </p:nvSpPr>
        <p:spPr>
          <a:xfrm>
            <a:off x="0" y="188913"/>
            <a:ext cx="9144000" cy="987425"/>
          </a:xfrm>
          <a:solidFill>
            <a:srgbClr val="00B050"/>
          </a:solidFill>
        </p:spPr>
        <p:txBody>
          <a:bodyPr rtlCol="1">
            <a:normAutofit/>
          </a:bodyPr>
          <a:lstStyle/>
          <a:p>
            <a:pPr marL="838200" indent="-838200" rtl="0" eaLnBrk="1" hangingPunct="1">
              <a:defRPr/>
            </a:pPr>
            <a:r>
              <a:rPr lang="en-US" sz="3600" b="1" kern="0" dirty="0" smtClean="0">
                <a:latin typeface="Aharoni" pitchFamily="2" charset="-79"/>
                <a:cs typeface="Aharoni" pitchFamily="2" charset="-79"/>
              </a:rPr>
              <a:t>What do Muslims believe About Allah? </a:t>
            </a:r>
          </a:p>
        </p:txBody>
      </p:sp>
      <p:sp>
        <p:nvSpPr>
          <p:cNvPr id="216067" name="Rectangle 3"/>
          <p:cNvSpPr>
            <a:spLocks noGrp="1" noChangeArrowheads="1"/>
          </p:cNvSpPr>
          <p:nvPr>
            <p:ph idx="1"/>
          </p:nvPr>
        </p:nvSpPr>
        <p:spPr>
          <a:xfrm>
            <a:off x="304800" y="1600200"/>
            <a:ext cx="5562600" cy="4876800"/>
          </a:xfrm>
        </p:spPr>
        <p:txBody>
          <a:bodyPr rtlCol="1">
            <a:noAutofit/>
          </a:bodyPr>
          <a:lstStyle/>
          <a:p>
            <a:pPr marL="0" indent="0" algn="just" rtl="0" eaLnBrk="1" fontAlgn="auto" hangingPunct="1">
              <a:lnSpc>
                <a:spcPct val="80000"/>
              </a:lnSpc>
              <a:spcAft>
                <a:spcPts val="0"/>
              </a:spcAft>
              <a:buFont typeface="Arial" pitchFamily="34" charset="0"/>
              <a:buNone/>
              <a:defRPr/>
            </a:pPr>
            <a:r>
              <a:rPr lang="en-US" sz="4000" b="1" dirty="0" smtClean="0">
                <a:solidFill>
                  <a:srgbClr val="00B050"/>
                </a:solidFill>
                <a:latin typeface="Andalus" pitchFamily="2" charset="-78"/>
                <a:cs typeface="Andalus" pitchFamily="2" charset="-78"/>
              </a:rPr>
              <a:t>* </a:t>
            </a:r>
            <a:r>
              <a:rPr lang="en-US" sz="2800" dirty="0" smtClean="0">
                <a:solidFill>
                  <a:schemeClr val="bg1"/>
                </a:solidFill>
                <a:latin typeface="Andalus" pitchFamily="2" charset="-78"/>
                <a:cs typeface="Andalus" pitchFamily="2" charset="-78"/>
              </a:rPr>
              <a:t>Allah is the Sole Creator, Sustainer, Provider and the One in Whose Hand is the disposal of all affairs. Everything stands in need of Him, but He stands in need of none. He is the Only One Who is worthy of being worshipped. He has the Best Names and Perfect Attributes.</a:t>
            </a:r>
          </a:p>
          <a:p>
            <a:pPr marL="0" indent="0" algn="just" rtl="0" eaLnBrk="1" fontAlgn="auto" hangingPunct="1">
              <a:lnSpc>
                <a:spcPct val="80000"/>
              </a:lnSpc>
              <a:spcAft>
                <a:spcPts val="0"/>
              </a:spcAft>
              <a:buFont typeface="Arial" pitchFamily="34" charset="0"/>
              <a:buNone/>
              <a:defRPr/>
            </a:pPr>
            <a:r>
              <a:rPr lang="en-US" sz="4400" dirty="0">
                <a:solidFill>
                  <a:srgbClr val="00B050"/>
                </a:solidFill>
                <a:latin typeface="Andalus" pitchFamily="2" charset="-78"/>
                <a:cs typeface="Andalus" pitchFamily="2" charset="-78"/>
              </a:rPr>
              <a:t>*</a:t>
            </a:r>
            <a:r>
              <a:rPr lang="en-US" sz="2800" dirty="0">
                <a:solidFill>
                  <a:schemeClr val="accent4">
                    <a:lumMod val="60000"/>
                    <a:lumOff val="40000"/>
                  </a:schemeClr>
                </a:solidFill>
                <a:latin typeface="Andalus" pitchFamily="2" charset="-78"/>
                <a:cs typeface="Andalus" pitchFamily="2" charset="-78"/>
              </a:rPr>
              <a:t> </a:t>
            </a:r>
            <a:r>
              <a:rPr lang="en-US" sz="2800" dirty="0" smtClean="0">
                <a:solidFill>
                  <a:schemeClr val="bg1"/>
                </a:solidFill>
                <a:latin typeface="Andalus" pitchFamily="2" charset="-78"/>
                <a:cs typeface="Andalus" pitchFamily="2" charset="-78"/>
              </a:rPr>
              <a:t>He is the All-Knowing, and All-Merciful, the Supreme, the Sovereign. It is only He Who is capable of granting life to anything.</a:t>
            </a:r>
          </a:p>
        </p:txBody>
      </p:sp>
      <p:pic>
        <p:nvPicPr>
          <p:cNvPr id="21508" name="Picture 2" descr="Pinned Image"/>
          <p:cNvPicPr>
            <a:picLocks noChangeAspect="1" noChangeArrowheads="1"/>
          </p:cNvPicPr>
          <p:nvPr/>
        </p:nvPicPr>
        <p:blipFill>
          <a:blip r:embed="rId2"/>
          <a:srcRect/>
          <a:stretch>
            <a:fillRect/>
          </a:stretch>
        </p:blipFill>
        <p:spPr bwMode="auto">
          <a:xfrm>
            <a:off x="6116638" y="1295400"/>
            <a:ext cx="2722562" cy="5257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Effect transition="in" filter="fade">
                                      <p:cBhvr>
                                        <p:cTn id="7" dur="100"/>
                                        <p:tgtEl>
                                          <p:spTgt spid="216067">
                                            <p:txEl>
                                              <p:pRg st="0" end="0"/>
                                            </p:txEl>
                                          </p:spTgt>
                                        </p:tgtEl>
                                      </p:cBhvr>
                                    </p:animEffect>
                                    <p:anim calcmode="lin" valueType="num">
                                      <p:cBhvr>
                                        <p:cTn id="8" dur="400" fill="hold"/>
                                        <p:tgtEl>
                                          <p:spTgt spid="21606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16067">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1606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1606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216067">
                                            <p:txEl>
                                              <p:pRg st="1" end="1"/>
                                            </p:txEl>
                                          </p:spTgt>
                                        </p:tgtEl>
                                        <p:attrNameLst>
                                          <p:attrName>style.visibility</p:attrName>
                                        </p:attrNameLst>
                                      </p:cBhvr>
                                      <p:to>
                                        <p:strVal val="visible"/>
                                      </p:to>
                                    </p:set>
                                    <p:animEffect transition="in" filter="fade">
                                      <p:cBhvr>
                                        <p:cTn id="16" dur="100"/>
                                        <p:tgtEl>
                                          <p:spTgt spid="216067">
                                            <p:txEl>
                                              <p:pRg st="1" end="1"/>
                                            </p:txEl>
                                          </p:spTgt>
                                        </p:tgtEl>
                                      </p:cBhvr>
                                    </p:animEffect>
                                    <p:anim calcmode="lin" valueType="num">
                                      <p:cBhvr>
                                        <p:cTn id="17" dur="400" fill="hold"/>
                                        <p:tgtEl>
                                          <p:spTgt spid="216067">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16067">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1606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1606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rgbClr val="00B050"/>
        </a:solidFill>
        <a:effectLst/>
      </p:bgPr>
    </p:bg>
    <p:spTree>
      <p:nvGrpSpPr>
        <p:cNvPr id="1" name=""/>
        <p:cNvGrpSpPr/>
        <p:nvPr/>
      </p:nvGrpSpPr>
      <p:grpSpPr>
        <a:xfrm>
          <a:off x="0" y="0"/>
          <a:ext cx="0" cy="0"/>
          <a:chOff x="0" y="0"/>
          <a:chExt cx="0" cy="0"/>
        </a:xfrm>
      </p:grpSpPr>
      <p:sp>
        <p:nvSpPr>
          <p:cNvPr id="168962" name="Rectangle 2"/>
          <p:cNvSpPr>
            <a:spLocks noGrp="1" noRot="1" noChangeArrowheads="1"/>
          </p:cNvSpPr>
          <p:nvPr>
            <p:ph type="title"/>
          </p:nvPr>
        </p:nvSpPr>
        <p:spPr>
          <a:xfrm>
            <a:off x="20252" y="188640"/>
            <a:ext cx="6144744" cy="987552"/>
          </a:xfrm>
        </p:spPr>
        <p:txBody>
          <a:bodyPr rtlCol="1">
            <a:noAutofit/>
          </a:bodyPr>
          <a:lstStyle/>
          <a:p>
            <a:pPr marL="838200" indent="-838200" rtl="0" eaLnBrk="1" hangingPunct="1">
              <a:defRPr/>
            </a:pPr>
            <a:r>
              <a:rPr lang="en-US" sz="3200" b="1" kern="0" dirty="0" smtClean="0">
                <a:ln>
                  <a:solidFill>
                    <a:srgbClr val="009900"/>
                  </a:solidFill>
                </a:ln>
                <a:latin typeface="Aharoni" pitchFamily="2" charset="-79"/>
                <a:cs typeface="Aharoni" pitchFamily="2" charset="-79"/>
              </a:rPr>
              <a:t>What are the Pillars of</a:t>
            </a:r>
            <a:br>
              <a:rPr lang="en-US" sz="3200" b="1" kern="0" dirty="0" smtClean="0">
                <a:ln>
                  <a:solidFill>
                    <a:srgbClr val="009900"/>
                  </a:solidFill>
                </a:ln>
                <a:latin typeface="Aharoni" pitchFamily="2" charset="-79"/>
                <a:cs typeface="Aharoni" pitchFamily="2" charset="-79"/>
              </a:rPr>
            </a:br>
            <a:r>
              <a:rPr lang="en-US" sz="3200" b="1" kern="0" dirty="0" smtClean="0">
                <a:ln>
                  <a:solidFill>
                    <a:srgbClr val="009900"/>
                  </a:solidFill>
                </a:ln>
                <a:latin typeface="Aharoni" pitchFamily="2" charset="-79"/>
                <a:cs typeface="Aharoni" pitchFamily="2" charset="-79"/>
              </a:rPr>
              <a:t> Faith/Belief?</a:t>
            </a:r>
          </a:p>
        </p:txBody>
      </p:sp>
      <p:sp>
        <p:nvSpPr>
          <p:cNvPr id="168963" name="Rectangle 3"/>
          <p:cNvSpPr>
            <a:spLocks noGrp="1" noChangeArrowheads="1"/>
          </p:cNvSpPr>
          <p:nvPr>
            <p:ph idx="1"/>
          </p:nvPr>
        </p:nvSpPr>
        <p:spPr>
          <a:xfrm>
            <a:off x="-386564" y="1243444"/>
            <a:ext cx="6408712" cy="6093296"/>
          </a:xfrm>
        </p:spPr>
        <p:txBody>
          <a:bodyPr rtlCol="1" anchor="ctr">
            <a:normAutofit/>
          </a:bodyPr>
          <a:lstStyle/>
          <a:p>
            <a:pPr marL="1169988" lvl="1" indent="-533400" algn="just" rtl="0" eaLnBrk="1" fontAlgn="auto" hangingPunct="1">
              <a:lnSpc>
                <a:spcPct val="80000"/>
              </a:lnSpc>
              <a:spcAft>
                <a:spcPts val="0"/>
              </a:spcAft>
              <a:buFont typeface="Wingdings" pitchFamily="2" charset="2"/>
              <a:buNone/>
              <a:defRPr/>
            </a:pPr>
            <a:endParaRPr lang="en-US" sz="3800" b="1" dirty="0" smtClean="0">
              <a:solidFill>
                <a:srgbClr val="FFFF00"/>
              </a:solidFill>
              <a:latin typeface="Aharoni" pitchFamily="2" charset="-79"/>
              <a:cs typeface="Aharoni" pitchFamily="2" charset="-79"/>
            </a:endParaRPr>
          </a:p>
          <a:p>
            <a:pPr marL="471488" lvl="1" indent="-22225" algn="l" rtl="0" eaLnBrk="1" fontAlgn="auto" hangingPunct="1">
              <a:lnSpc>
                <a:spcPct val="80000"/>
              </a:lnSpc>
              <a:spcAft>
                <a:spcPts val="0"/>
              </a:spcAft>
              <a:buFont typeface="Wingdings" pitchFamily="2" charset="2"/>
              <a:buNone/>
              <a:defRPr/>
            </a:pPr>
            <a:endParaRPr lang="en-US" sz="2000" b="1" dirty="0" smtClean="0">
              <a:ln>
                <a:solidFill>
                  <a:schemeClr val="accent6">
                    <a:lumMod val="20000"/>
                    <a:lumOff val="80000"/>
                  </a:schemeClr>
                </a:solidFill>
              </a:ln>
              <a:solidFill>
                <a:schemeClr val="bg1"/>
              </a:solidFill>
              <a:effectLst>
                <a:outerShdw blurRad="38100" dist="38100" dir="2700000" algn="tl">
                  <a:srgbClr val="000000">
                    <a:alpha val="43137"/>
                  </a:srgbClr>
                </a:outerShdw>
              </a:effectLst>
              <a:latin typeface="Iskoola Pota" pitchFamily="18" charset="0"/>
              <a:cs typeface="Iskoola Pota" pitchFamily="18" charset="0"/>
            </a:endParaRPr>
          </a:p>
          <a:p>
            <a:pPr marL="471488" lvl="1" indent="-22225" algn="l" rtl="0" eaLnBrk="1" fontAlgn="auto" hangingPunct="1">
              <a:lnSpc>
                <a:spcPct val="80000"/>
              </a:lnSpc>
              <a:spcAft>
                <a:spcPts val="0"/>
              </a:spcAft>
              <a:buFont typeface="Wingdings" pitchFamily="2" charset="2"/>
              <a:buNone/>
              <a:defRPr/>
            </a:pPr>
            <a:endParaRPr lang="en-US" sz="2000" b="1" dirty="0" smtClean="0">
              <a:ln>
                <a:solidFill>
                  <a:schemeClr val="accent6">
                    <a:lumMod val="20000"/>
                    <a:lumOff val="80000"/>
                  </a:schemeClr>
                </a:solidFill>
              </a:ln>
              <a:solidFill>
                <a:schemeClr val="bg1"/>
              </a:solidFill>
              <a:effectLst>
                <a:outerShdw blurRad="38100" dist="38100" dir="2700000" algn="tl">
                  <a:srgbClr val="000000">
                    <a:alpha val="43137"/>
                  </a:srgbClr>
                </a:outerShdw>
              </a:effectLst>
              <a:latin typeface="Iskoola Pota" pitchFamily="18" charset="0"/>
              <a:cs typeface="Iskoola Pota" pitchFamily="18" charset="0"/>
            </a:endParaRPr>
          </a:p>
          <a:p>
            <a:pPr marL="471488" lvl="1" indent="-22225" algn="l" rtl="0" eaLnBrk="1" fontAlgn="auto" hangingPunct="1">
              <a:lnSpc>
                <a:spcPct val="80000"/>
              </a:lnSpc>
              <a:spcAft>
                <a:spcPts val="0"/>
              </a:spcAft>
              <a:buFont typeface="Wingdings" pitchFamily="2" charset="2"/>
              <a:buNone/>
              <a:defRPr/>
            </a:pPr>
            <a:endParaRPr lang="en-US" sz="2000" b="1" dirty="0" smtClean="0">
              <a:ln>
                <a:solidFill>
                  <a:schemeClr val="accent6">
                    <a:lumMod val="20000"/>
                    <a:lumOff val="80000"/>
                  </a:schemeClr>
                </a:solidFill>
              </a:ln>
              <a:solidFill>
                <a:schemeClr val="bg1"/>
              </a:solidFill>
              <a:effectLst>
                <a:outerShdw blurRad="38100" dist="38100" dir="2700000" algn="tl">
                  <a:srgbClr val="000000">
                    <a:alpha val="43137"/>
                  </a:srgbClr>
                </a:outerShdw>
              </a:effectLst>
              <a:latin typeface="Iskoola Pota" pitchFamily="18" charset="0"/>
              <a:cs typeface="Iskoola Pota" pitchFamily="18" charset="0"/>
            </a:endParaRPr>
          </a:p>
          <a:p>
            <a:pPr marL="471488" lvl="1" indent="-22225" algn="just" rtl="0" eaLnBrk="1" fontAlgn="auto" hangingPunct="1">
              <a:lnSpc>
                <a:spcPct val="80000"/>
              </a:lnSpc>
              <a:spcAft>
                <a:spcPts val="0"/>
              </a:spcAft>
              <a:buFont typeface="Wingdings" pitchFamily="2" charset="2"/>
              <a:buNone/>
              <a:defRPr/>
            </a:pPr>
            <a:r>
              <a:rPr lang="en-US" sz="2000" b="1" dirty="0" smtClean="0">
                <a:ln>
                  <a:solidFill>
                    <a:schemeClr val="accent6">
                      <a:lumMod val="20000"/>
                      <a:lumOff val="80000"/>
                    </a:schemeClr>
                  </a:solidFill>
                </a:ln>
                <a:solidFill>
                  <a:schemeClr val="bg1"/>
                </a:solidFill>
                <a:effectLst>
                  <a:outerShdw blurRad="38100" dist="38100" dir="2700000" algn="tl">
                    <a:srgbClr val="000000">
                      <a:alpha val="43137"/>
                    </a:srgbClr>
                  </a:outerShdw>
                </a:effectLst>
                <a:latin typeface="Iskoola Pota" pitchFamily="18" charset="0"/>
                <a:cs typeface="Iskoola Pota" pitchFamily="18" charset="0"/>
              </a:rPr>
              <a:t>Faith means to believe in the heart, to confess by the tongue and to act with the parts of the body.</a:t>
            </a:r>
          </a:p>
          <a:p>
            <a:pPr marL="1169988" lvl="1" indent="-533400" algn="justLow" rtl="0" eaLnBrk="1" fontAlgn="auto" hangingPunct="1">
              <a:lnSpc>
                <a:spcPct val="80000"/>
              </a:lnSpc>
              <a:spcAft>
                <a:spcPts val="0"/>
              </a:spcAft>
              <a:buFont typeface="Wingdings" pitchFamily="2" charset="2"/>
              <a:buNone/>
              <a:defRPr/>
            </a:pPr>
            <a:endParaRPr lang="en-US" sz="2000" b="1" dirty="0" smtClean="0">
              <a:ln>
                <a:solidFill>
                  <a:schemeClr val="accent6">
                    <a:lumMod val="20000"/>
                    <a:lumOff val="80000"/>
                  </a:schemeClr>
                </a:solidFill>
              </a:ln>
              <a:solidFill>
                <a:schemeClr val="bg1"/>
              </a:solidFill>
              <a:effectLst>
                <a:outerShdw blurRad="38100" dist="38100" dir="2700000" algn="tl">
                  <a:srgbClr val="000000">
                    <a:alpha val="43137"/>
                  </a:srgbClr>
                </a:outerShdw>
              </a:effectLst>
              <a:latin typeface="Iskoola Pota" pitchFamily="18" charset="0"/>
              <a:cs typeface="Iskoola Pota" pitchFamily="18" charset="0"/>
            </a:endParaRPr>
          </a:p>
          <a:p>
            <a:pPr marL="447675" indent="0" algn="justLow" rtl="0" eaLnBrk="1" fontAlgn="auto" hangingPunct="1">
              <a:lnSpc>
                <a:spcPct val="80000"/>
              </a:lnSpc>
              <a:spcAft>
                <a:spcPts val="0"/>
              </a:spcAft>
              <a:buClr>
                <a:srgbClr val="C00000"/>
              </a:buClr>
              <a:buSzPct val="90000"/>
              <a:buFont typeface="Arial" pitchFamily="34" charset="0"/>
              <a:buNone/>
              <a:defRPr/>
            </a:pPr>
            <a:r>
              <a:rPr lang="en-US" sz="2000" b="1" dirty="0" smtClean="0">
                <a:ln>
                  <a:solidFill>
                    <a:srgbClr val="F377AC"/>
                  </a:solidFill>
                </a:ln>
                <a:solidFill>
                  <a:srgbClr val="F377AC"/>
                </a:solidFill>
                <a:effectLst>
                  <a:outerShdw blurRad="38100" dist="38100" dir="2700000" algn="tl">
                    <a:srgbClr val="000000">
                      <a:alpha val="43137"/>
                    </a:srgbClr>
                  </a:outerShdw>
                </a:effectLst>
                <a:latin typeface="Iskoola Pota" pitchFamily="18" charset="0"/>
                <a:cs typeface="Iskoola Pota" pitchFamily="18" charset="0"/>
              </a:rPr>
              <a:t>1- </a:t>
            </a:r>
            <a:r>
              <a:rPr lang="en-US" sz="2000" b="1" dirty="0" smtClean="0">
                <a:ln>
                  <a:solidFill>
                    <a:schemeClr val="accent6">
                      <a:lumMod val="20000"/>
                      <a:lumOff val="80000"/>
                    </a:schemeClr>
                  </a:solidFill>
                </a:ln>
                <a:solidFill>
                  <a:schemeClr val="bg1"/>
                </a:solidFill>
                <a:effectLst>
                  <a:outerShdw blurRad="38100" dist="38100" dir="2700000" algn="tl">
                    <a:srgbClr val="000000">
                      <a:alpha val="43137"/>
                    </a:srgbClr>
                  </a:outerShdw>
                </a:effectLst>
                <a:latin typeface="Iskoola Pota" pitchFamily="18" charset="0"/>
                <a:cs typeface="Iskoola Pota" pitchFamily="18" charset="0"/>
              </a:rPr>
              <a:t>Belief in the One, Unique, Incomparable</a:t>
            </a:r>
          </a:p>
          <a:p>
            <a:pPr marL="447675" indent="0" algn="justLow" rtl="0" eaLnBrk="1" fontAlgn="auto" hangingPunct="1">
              <a:lnSpc>
                <a:spcPct val="80000"/>
              </a:lnSpc>
              <a:spcAft>
                <a:spcPts val="0"/>
              </a:spcAft>
              <a:buClr>
                <a:srgbClr val="C00000"/>
              </a:buClr>
              <a:buSzPct val="90000"/>
              <a:buFont typeface="Arial" pitchFamily="34" charset="0"/>
              <a:buNone/>
              <a:defRPr/>
            </a:pPr>
            <a:r>
              <a:rPr lang="en-US" sz="2000" b="1" dirty="0" smtClean="0">
                <a:ln>
                  <a:solidFill>
                    <a:schemeClr val="accent6">
                      <a:lumMod val="20000"/>
                      <a:lumOff val="80000"/>
                    </a:schemeClr>
                  </a:solidFill>
                </a:ln>
                <a:solidFill>
                  <a:schemeClr val="bg1"/>
                </a:solidFill>
                <a:effectLst>
                  <a:outerShdw blurRad="38100" dist="38100" dir="2700000" algn="tl">
                    <a:srgbClr val="000000">
                      <a:alpha val="43137"/>
                    </a:srgbClr>
                  </a:outerShdw>
                </a:effectLst>
                <a:latin typeface="Iskoola Pota" pitchFamily="18" charset="0"/>
                <a:cs typeface="Iskoola Pota" pitchFamily="18" charset="0"/>
              </a:rPr>
              <a:t> God; Allah,</a:t>
            </a:r>
          </a:p>
          <a:p>
            <a:pPr marL="447675" indent="0" algn="justLow" rtl="0" eaLnBrk="1" fontAlgn="auto" hangingPunct="1">
              <a:lnSpc>
                <a:spcPct val="80000"/>
              </a:lnSpc>
              <a:spcAft>
                <a:spcPts val="0"/>
              </a:spcAft>
              <a:buClr>
                <a:srgbClr val="C00000"/>
              </a:buClr>
              <a:buSzPct val="90000"/>
              <a:buFont typeface="Arial" pitchFamily="34" charset="0"/>
              <a:buNone/>
              <a:defRPr/>
            </a:pPr>
            <a:endParaRPr lang="en-US" sz="2000" b="1" dirty="0" smtClean="0">
              <a:ln>
                <a:solidFill>
                  <a:schemeClr val="accent6">
                    <a:lumMod val="20000"/>
                    <a:lumOff val="80000"/>
                  </a:schemeClr>
                </a:solidFill>
              </a:ln>
              <a:solidFill>
                <a:schemeClr val="bg1"/>
              </a:solidFill>
              <a:effectLst>
                <a:outerShdw blurRad="38100" dist="38100" dir="2700000" algn="tl">
                  <a:srgbClr val="000000">
                    <a:alpha val="43137"/>
                  </a:srgbClr>
                </a:outerShdw>
              </a:effectLst>
              <a:latin typeface="Iskoola Pota" pitchFamily="18" charset="0"/>
              <a:cs typeface="Iskoola Pota" pitchFamily="18" charset="0"/>
            </a:endParaRPr>
          </a:p>
          <a:p>
            <a:pPr marL="447675" indent="0" algn="justLow" rtl="0" eaLnBrk="1" fontAlgn="auto" hangingPunct="1">
              <a:lnSpc>
                <a:spcPct val="80000"/>
              </a:lnSpc>
              <a:spcAft>
                <a:spcPts val="0"/>
              </a:spcAft>
              <a:buClr>
                <a:srgbClr val="C00000"/>
              </a:buClr>
              <a:buSzPct val="90000"/>
              <a:buFont typeface="Arial" pitchFamily="34" charset="0"/>
              <a:buNone/>
              <a:defRPr/>
            </a:pPr>
            <a:r>
              <a:rPr lang="en-US" sz="2000" b="1" dirty="0" smtClean="0">
                <a:ln>
                  <a:solidFill>
                    <a:srgbClr val="F377AC"/>
                  </a:solidFill>
                </a:ln>
                <a:solidFill>
                  <a:srgbClr val="F377AC"/>
                </a:solidFill>
                <a:effectLst>
                  <a:outerShdw blurRad="38100" dist="38100" dir="2700000" algn="tl">
                    <a:srgbClr val="000000">
                      <a:alpha val="43137"/>
                    </a:srgbClr>
                  </a:outerShdw>
                </a:effectLst>
                <a:latin typeface="Iskoola Pota" pitchFamily="18" charset="0"/>
                <a:cs typeface="Iskoola Pota" pitchFamily="18" charset="0"/>
              </a:rPr>
              <a:t>2-</a:t>
            </a:r>
            <a:r>
              <a:rPr lang="en-US" sz="2000" b="1" dirty="0" smtClean="0">
                <a:ln>
                  <a:solidFill>
                    <a:schemeClr val="accent6">
                      <a:lumMod val="20000"/>
                      <a:lumOff val="80000"/>
                    </a:schemeClr>
                  </a:solidFill>
                </a:ln>
                <a:solidFill>
                  <a:schemeClr val="accent6">
                    <a:lumMod val="60000"/>
                    <a:lumOff val="40000"/>
                  </a:schemeClr>
                </a:solidFill>
                <a:effectLst>
                  <a:outerShdw blurRad="38100" dist="38100" dir="2700000" algn="tl">
                    <a:srgbClr val="000000">
                      <a:alpha val="43137"/>
                    </a:srgbClr>
                  </a:outerShdw>
                </a:effectLst>
                <a:latin typeface="Iskoola Pota" pitchFamily="18" charset="0"/>
                <a:cs typeface="Iskoola Pota" pitchFamily="18" charset="0"/>
              </a:rPr>
              <a:t> </a:t>
            </a:r>
            <a:r>
              <a:rPr lang="en-US" sz="2000" b="1" dirty="0" smtClean="0">
                <a:ln>
                  <a:solidFill>
                    <a:schemeClr val="accent6">
                      <a:lumMod val="20000"/>
                      <a:lumOff val="80000"/>
                    </a:schemeClr>
                  </a:solidFill>
                </a:ln>
                <a:solidFill>
                  <a:schemeClr val="bg1"/>
                </a:solidFill>
                <a:effectLst>
                  <a:outerShdw blurRad="38100" dist="38100" dir="2700000" algn="tl">
                    <a:srgbClr val="000000">
                      <a:alpha val="43137"/>
                    </a:srgbClr>
                  </a:outerShdw>
                </a:effectLst>
                <a:latin typeface="Iskoola Pota" pitchFamily="18" charset="0"/>
                <a:cs typeface="Iskoola Pota" pitchFamily="18" charset="0"/>
              </a:rPr>
              <a:t>His Angels, </a:t>
            </a:r>
          </a:p>
          <a:p>
            <a:pPr marL="447675" indent="0" algn="justLow" rtl="0" eaLnBrk="1" fontAlgn="auto" hangingPunct="1">
              <a:lnSpc>
                <a:spcPct val="80000"/>
              </a:lnSpc>
              <a:spcAft>
                <a:spcPts val="0"/>
              </a:spcAft>
              <a:buClr>
                <a:srgbClr val="C00000"/>
              </a:buClr>
              <a:buSzPct val="90000"/>
              <a:buFont typeface="Arial" pitchFamily="34" charset="0"/>
              <a:buNone/>
              <a:defRPr/>
            </a:pPr>
            <a:endParaRPr lang="en-US" sz="2000" b="1" dirty="0" smtClean="0">
              <a:ln>
                <a:solidFill>
                  <a:schemeClr val="accent6">
                    <a:lumMod val="20000"/>
                    <a:lumOff val="80000"/>
                  </a:schemeClr>
                </a:solidFill>
              </a:ln>
              <a:solidFill>
                <a:schemeClr val="bg1"/>
              </a:solidFill>
              <a:effectLst>
                <a:outerShdw blurRad="38100" dist="38100" dir="2700000" algn="tl">
                  <a:srgbClr val="000000">
                    <a:alpha val="43137"/>
                  </a:srgbClr>
                </a:outerShdw>
              </a:effectLst>
              <a:latin typeface="Iskoola Pota" pitchFamily="18" charset="0"/>
              <a:cs typeface="Iskoola Pota" pitchFamily="18" charset="0"/>
            </a:endParaRPr>
          </a:p>
          <a:p>
            <a:pPr marL="447675" indent="0" algn="justLow" rtl="0" eaLnBrk="1" fontAlgn="auto" hangingPunct="1">
              <a:lnSpc>
                <a:spcPct val="80000"/>
              </a:lnSpc>
              <a:spcAft>
                <a:spcPts val="0"/>
              </a:spcAft>
              <a:buClr>
                <a:srgbClr val="C00000"/>
              </a:buClr>
              <a:buSzPct val="90000"/>
              <a:buFont typeface="Arial" pitchFamily="34" charset="0"/>
              <a:buNone/>
              <a:defRPr/>
            </a:pPr>
            <a:r>
              <a:rPr lang="en-US" sz="2000" b="1" dirty="0" smtClean="0">
                <a:ln>
                  <a:solidFill>
                    <a:srgbClr val="F377AC"/>
                  </a:solidFill>
                </a:ln>
                <a:solidFill>
                  <a:srgbClr val="F377AC"/>
                </a:solidFill>
                <a:effectLst>
                  <a:outerShdw blurRad="38100" dist="38100" dir="2700000" algn="tl">
                    <a:srgbClr val="000000">
                      <a:alpha val="43137"/>
                    </a:srgbClr>
                  </a:outerShdw>
                </a:effectLst>
                <a:latin typeface="Iskoola Pota" pitchFamily="18" charset="0"/>
                <a:cs typeface="Iskoola Pota" pitchFamily="18" charset="0"/>
              </a:rPr>
              <a:t>3- </a:t>
            </a:r>
            <a:r>
              <a:rPr lang="en-US" sz="2000" b="1" dirty="0" smtClean="0">
                <a:ln>
                  <a:solidFill>
                    <a:schemeClr val="accent6">
                      <a:lumMod val="20000"/>
                      <a:lumOff val="80000"/>
                    </a:schemeClr>
                  </a:solidFill>
                </a:ln>
                <a:solidFill>
                  <a:schemeClr val="bg1"/>
                </a:solidFill>
                <a:effectLst>
                  <a:outerShdw blurRad="38100" dist="38100" dir="2700000" algn="tl">
                    <a:srgbClr val="000000">
                      <a:alpha val="43137"/>
                    </a:srgbClr>
                  </a:outerShdw>
                </a:effectLst>
                <a:latin typeface="Iskoola Pota" pitchFamily="18" charset="0"/>
                <a:cs typeface="Iskoola Pota" pitchFamily="18" charset="0"/>
              </a:rPr>
              <a:t>His Messengers, </a:t>
            </a:r>
          </a:p>
          <a:p>
            <a:pPr marL="447675" indent="0" algn="justLow" rtl="0" eaLnBrk="1" fontAlgn="auto" hangingPunct="1">
              <a:lnSpc>
                <a:spcPct val="80000"/>
              </a:lnSpc>
              <a:spcAft>
                <a:spcPts val="0"/>
              </a:spcAft>
              <a:buClr>
                <a:srgbClr val="C00000"/>
              </a:buClr>
              <a:buSzPct val="90000"/>
              <a:buFont typeface="Arial" pitchFamily="34" charset="0"/>
              <a:buNone/>
              <a:defRPr/>
            </a:pPr>
            <a:endParaRPr lang="en-US" sz="2000" b="1" dirty="0" smtClean="0">
              <a:ln>
                <a:solidFill>
                  <a:schemeClr val="accent6">
                    <a:lumMod val="20000"/>
                    <a:lumOff val="80000"/>
                  </a:schemeClr>
                </a:solidFill>
              </a:ln>
              <a:solidFill>
                <a:schemeClr val="bg1"/>
              </a:solidFill>
              <a:effectLst>
                <a:outerShdw blurRad="38100" dist="38100" dir="2700000" algn="tl">
                  <a:srgbClr val="000000">
                    <a:alpha val="43137"/>
                  </a:srgbClr>
                </a:outerShdw>
              </a:effectLst>
              <a:latin typeface="Iskoola Pota" pitchFamily="18" charset="0"/>
              <a:cs typeface="Iskoola Pota" pitchFamily="18" charset="0"/>
            </a:endParaRPr>
          </a:p>
          <a:p>
            <a:pPr marL="447675" indent="0" algn="justLow" rtl="0" eaLnBrk="1" fontAlgn="auto" hangingPunct="1">
              <a:lnSpc>
                <a:spcPct val="80000"/>
              </a:lnSpc>
              <a:spcAft>
                <a:spcPts val="0"/>
              </a:spcAft>
              <a:buClr>
                <a:srgbClr val="C00000"/>
              </a:buClr>
              <a:buSzPct val="90000"/>
              <a:buFont typeface="Arial" pitchFamily="34" charset="0"/>
              <a:buNone/>
              <a:defRPr/>
            </a:pPr>
            <a:r>
              <a:rPr lang="en-US" sz="2000" b="1" dirty="0" smtClean="0">
                <a:ln>
                  <a:solidFill>
                    <a:srgbClr val="F377AC"/>
                  </a:solidFill>
                </a:ln>
                <a:solidFill>
                  <a:srgbClr val="F377AC"/>
                </a:solidFill>
                <a:effectLst>
                  <a:outerShdw blurRad="38100" dist="38100" dir="2700000" algn="tl">
                    <a:srgbClr val="000000">
                      <a:alpha val="43137"/>
                    </a:srgbClr>
                  </a:outerShdw>
                </a:effectLst>
                <a:latin typeface="Iskoola Pota" pitchFamily="18" charset="0"/>
                <a:cs typeface="Iskoola Pota" pitchFamily="18" charset="0"/>
              </a:rPr>
              <a:t>4-</a:t>
            </a:r>
            <a:r>
              <a:rPr lang="en-US" sz="2000" b="1" dirty="0" smtClean="0">
                <a:ln>
                  <a:solidFill>
                    <a:schemeClr val="accent6">
                      <a:lumMod val="20000"/>
                      <a:lumOff val="80000"/>
                    </a:schemeClr>
                  </a:solidFill>
                </a:ln>
                <a:solidFill>
                  <a:schemeClr val="bg1"/>
                </a:solidFill>
                <a:effectLst>
                  <a:outerShdw blurRad="38100" dist="38100" dir="2700000" algn="tl">
                    <a:srgbClr val="000000">
                      <a:alpha val="43137"/>
                    </a:srgbClr>
                  </a:outerShdw>
                </a:effectLst>
                <a:latin typeface="Iskoola Pota" pitchFamily="18" charset="0"/>
                <a:cs typeface="Iskoola Pota" pitchFamily="18" charset="0"/>
              </a:rPr>
              <a:t> His Books (revelations), </a:t>
            </a:r>
          </a:p>
          <a:p>
            <a:pPr marL="447675" indent="0" algn="justLow" rtl="0" eaLnBrk="1" fontAlgn="auto" hangingPunct="1">
              <a:lnSpc>
                <a:spcPct val="80000"/>
              </a:lnSpc>
              <a:spcAft>
                <a:spcPts val="0"/>
              </a:spcAft>
              <a:buClr>
                <a:srgbClr val="C00000"/>
              </a:buClr>
              <a:buSzPct val="90000"/>
              <a:buFont typeface="Arial" pitchFamily="34" charset="0"/>
              <a:buNone/>
              <a:defRPr/>
            </a:pPr>
            <a:endParaRPr lang="en-US" sz="2000" b="1" dirty="0" smtClean="0">
              <a:ln>
                <a:solidFill>
                  <a:schemeClr val="accent6">
                    <a:lumMod val="20000"/>
                    <a:lumOff val="80000"/>
                  </a:schemeClr>
                </a:solidFill>
              </a:ln>
              <a:solidFill>
                <a:schemeClr val="bg1"/>
              </a:solidFill>
              <a:effectLst>
                <a:outerShdw blurRad="38100" dist="38100" dir="2700000" algn="tl">
                  <a:srgbClr val="000000">
                    <a:alpha val="43137"/>
                  </a:srgbClr>
                </a:outerShdw>
              </a:effectLst>
              <a:latin typeface="Iskoola Pota" pitchFamily="18" charset="0"/>
              <a:cs typeface="Iskoola Pota" pitchFamily="18" charset="0"/>
            </a:endParaRPr>
          </a:p>
          <a:p>
            <a:pPr marL="447675" indent="0" algn="justLow" rtl="0" eaLnBrk="1" fontAlgn="auto" hangingPunct="1">
              <a:lnSpc>
                <a:spcPct val="80000"/>
              </a:lnSpc>
              <a:spcAft>
                <a:spcPts val="0"/>
              </a:spcAft>
              <a:buClr>
                <a:srgbClr val="C00000"/>
              </a:buClr>
              <a:buSzPct val="90000"/>
              <a:buFont typeface="Arial" pitchFamily="34" charset="0"/>
              <a:buNone/>
              <a:defRPr/>
            </a:pPr>
            <a:r>
              <a:rPr lang="en-US" sz="2000" b="1" dirty="0" smtClean="0">
                <a:ln>
                  <a:solidFill>
                    <a:srgbClr val="F377AC"/>
                  </a:solidFill>
                </a:ln>
                <a:solidFill>
                  <a:srgbClr val="F377AC"/>
                </a:solidFill>
                <a:effectLst>
                  <a:outerShdw blurRad="38100" dist="38100" dir="2700000" algn="tl">
                    <a:srgbClr val="000000">
                      <a:alpha val="43137"/>
                    </a:srgbClr>
                  </a:outerShdw>
                </a:effectLst>
                <a:latin typeface="Iskoola Pota" pitchFamily="18" charset="0"/>
                <a:cs typeface="Iskoola Pota" pitchFamily="18" charset="0"/>
              </a:rPr>
              <a:t>5-</a:t>
            </a:r>
            <a:r>
              <a:rPr lang="en-US" sz="2000" b="1" dirty="0" smtClean="0">
                <a:ln>
                  <a:solidFill>
                    <a:schemeClr val="accent6">
                      <a:lumMod val="20000"/>
                      <a:lumOff val="80000"/>
                    </a:schemeClr>
                  </a:solidFill>
                </a:ln>
                <a:solidFill>
                  <a:schemeClr val="accent6">
                    <a:lumMod val="60000"/>
                    <a:lumOff val="40000"/>
                  </a:schemeClr>
                </a:solidFill>
                <a:effectLst>
                  <a:outerShdw blurRad="38100" dist="38100" dir="2700000" algn="tl">
                    <a:srgbClr val="000000">
                      <a:alpha val="43137"/>
                    </a:srgbClr>
                  </a:outerShdw>
                </a:effectLst>
                <a:latin typeface="Iskoola Pota" pitchFamily="18" charset="0"/>
                <a:cs typeface="Iskoola Pota" pitchFamily="18" charset="0"/>
              </a:rPr>
              <a:t> </a:t>
            </a:r>
            <a:r>
              <a:rPr lang="en-US" sz="2000" b="1" dirty="0" smtClean="0">
                <a:ln>
                  <a:solidFill>
                    <a:schemeClr val="accent6">
                      <a:lumMod val="20000"/>
                      <a:lumOff val="80000"/>
                    </a:schemeClr>
                  </a:solidFill>
                </a:ln>
                <a:solidFill>
                  <a:schemeClr val="bg1"/>
                </a:solidFill>
                <a:effectLst>
                  <a:outerShdw blurRad="38100" dist="38100" dir="2700000" algn="tl">
                    <a:srgbClr val="000000">
                      <a:alpha val="43137"/>
                    </a:srgbClr>
                  </a:outerShdw>
                </a:effectLst>
                <a:latin typeface="Iskoola Pota" pitchFamily="18" charset="0"/>
                <a:cs typeface="Iskoola Pota" pitchFamily="18" charset="0"/>
              </a:rPr>
              <a:t>The Last Day and </a:t>
            </a:r>
          </a:p>
          <a:p>
            <a:pPr marL="447675" indent="0" algn="justLow" rtl="0" eaLnBrk="1" fontAlgn="auto" hangingPunct="1">
              <a:lnSpc>
                <a:spcPct val="80000"/>
              </a:lnSpc>
              <a:spcAft>
                <a:spcPts val="0"/>
              </a:spcAft>
              <a:buClr>
                <a:srgbClr val="C00000"/>
              </a:buClr>
              <a:buSzPct val="90000"/>
              <a:buFont typeface="Arial" pitchFamily="34" charset="0"/>
              <a:buNone/>
              <a:defRPr/>
            </a:pPr>
            <a:r>
              <a:rPr lang="en-US" sz="2000" b="1" dirty="0" smtClean="0">
                <a:ln>
                  <a:solidFill>
                    <a:srgbClr val="F377AC"/>
                  </a:solidFill>
                </a:ln>
                <a:solidFill>
                  <a:srgbClr val="F377AC"/>
                </a:solidFill>
                <a:effectLst>
                  <a:outerShdw blurRad="38100" dist="38100" dir="2700000" algn="tl">
                    <a:srgbClr val="000000">
                      <a:alpha val="43137"/>
                    </a:srgbClr>
                  </a:outerShdw>
                </a:effectLst>
                <a:latin typeface="Iskoola Pota" pitchFamily="18" charset="0"/>
                <a:cs typeface="Iskoola Pota" pitchFamily="18" charset="0"/>
              </a:rPr>
              <a:t>6-</a:t>
            </a:r>
            <a:r>
              <a:rPr lang="en-US" sz="2000" b="1" dirty="0" smtClean="0">
                <a:ln>
                  <a:solidFill>
                    <a:schemeClr val="accent6">
                      <a:lumMod val="20000"/>
                      <a:lumOff val="80000"/>
                    </a:schemeClr>
                  </a:solidFill>
                </a:ln>
                <a:solidFill>
                  <a:schemeClr val="bg1"/>
                </a:solidFill>
                <a:effectLst>
                  <a:outerShdw blurRad="38100" dist="38100" dir="2700000" algn="tl">
                    <a:srgbClr val="000000">
                      <a:alpha val="43137"/>
                    </a:srgbClr>
                  </a:outerShdw>
                </a:effectLst>
                <a:latin typeface="Iskoola Pota" pitchFamily="18" charset="0"/>
                <a:cs typeface="Iskoola Pota" pitchFamily="18" charset="0"/>
              </a:rPr>
              <a:t> The Divine Preordainments good or bad.</a:t>
            </a:r>
            <a:r>
              <a:rPr lang="en-US" sz="4200" b="1" dirty="0" smtClean="0">
                <a:ln>
                  <a:solidFill>
                    <a:schemeClr val="accent6">
                      <a:lumMod val="20000"/>
                      <a:lumOff val="80000"/>
                    </a:schemeClr>
                  </a:solidFill>
                </a:ln>
                <a:solidFill>
                  <a:schemeClr val="bg1"/>
                </a:solidFill>
                <a:effectLst>
                  <a:outerShdw blurRad="38100" dist="38100" dir="2700000" algn="tl">
                    <a:srgbClr val="000000">
                      <a:alpha val="43137"/>
                    </a:srgbClr>
                  </a:outerShdw>
                </a:effectLst>
                <a:latin typeface="Iskoola Pota" pitchFamily="18" charset="0"/>
                <a:cs typeface="Iskoola Pota" pitchFamily="18" charset="0"/>
              </a:rPr>
              <a:t> </a:t>
            </a:r>
          </a:p>
          <a:p>
            <a:pPr marL="1057275" indent="-609600" algn="just" rtl="0" eaLnBrk="1" fontAlgn="auto" hangingPunct="1">
              <a:lnSpc>
                <a:spcPct val="80000"/>
              </a:lnSpc>
              <a:spcAft>
                <a:spcPts val="0"/>
              </a:spcAft>
              <a:buClr>
                <a:srgbClr val="FF0066"/>
              </a:buClr>
              <a:buSzPct val="90000"/>
              <a:buFont typeface="Wingdings" pitchFamily="2" charset="2"/>
              <a:buAutoNum type="arabicPeriod"/>
              <a:defRPr/>
            </a:pPr>
            <a:endParaRPr lang="en-US" sz="5100" b="1" dirty="0" smtClean="0">
              <a:ln>
                <a:solidFill>
                  <a:schemeClr val="accent6">
                    <a:lumMod val="20000"/>
                    <a:lumOff val="80000"/>
                  </a:schemeClr>
                </a:solidFill>
              </a:ln>
              <a:effectLst>
                <a:outerShdw blurRad="38100" dist="38100" dir="2700000" algn="tl">
                  <a:srgbClr val="000000">
                    <a:alpha val="43137"/>
                  </a:srgbClr>
                </a:outerShdw>
              </a:effectLst>
              <a:latin typeface="Aharoni" pitchFamily="2" charset="-79"/>
              <a:cs typeface="Aharoni" pitchFamily="2" charset="-79"/>
            </a:endParaRPr>
          </a:p>
          <a:p>
            <a:pPr marL="447675" indent="0" algn="just" rtl="0" eaLnBrk="1" fontAlgn="auto" hangingPunct="1">
              <a:lnSpc>
                <a:spcPct val="80000"/>
              </a:lnSpc>
              <a:spcAft>
                <a:spcPts val="0"/>
              </a:spcAft>
              <a:buClr>
                <a:srgbClr val="FF0066"/>
              </a:buClr>
              <a:buSzPct val="90000"/>
              <a:buFont typeface="Arial" pitchFamily="34" charset="0"/>
              <a:buNone/>
              <a:defRPr/>
            </a:pPr>
            <a:endParaRPr lang="en-US" sz="5100" b="1" dirty="0" smtClean="0">
              <a:latin typeface="Aharoni" pitchFamily="2" charset="-79"/>
              <a:cs typeface="Aharoni" pitchFamily="2" charset="-79"/>
            </a:endParaRPr>
          </a:p>
        </p:txBody>
      </p:sp>
      <p:pic>
        <p:nvPicPr>
          <p:cNvPr id="22532" name="Picture 4" descr="Pinned Image"/>
          <p:cNvPicPr>
            <a:picLocks noChangeAspect="1" noChangeArrowheads="1"/>
          </p:cNvPicPr>
          <p:nvPr/>
        </p:nvPicPr>
        <p:blipFill>
          <a:blip r:embed="rId2"/>
          <a:srcRect t="3751"/>
          <a:stretch>
            <a:fillRect/>
          </a:stretch>
        </p:blipFill>
        <p:spPr bwMode="auto">
          <a:xfrm>
            <a:off x="6011863" y="28575"/>
            <a:ext cx="3132137" cy="6829425"/>
          </a:xfrm>
          <a:prstGeom prst="rect">
            <a:avLst/>
          </a:prstGeom>
          <a:noFill/>
          <a:ln w="9525">
            <a:noFill/>
            <a:miter lim="800000"/>
            <a:headEnd/>
            <a:tailEnd/>
          </a:ln>
        </p:spPr>
      </p:pic>
      <p:sp>
        <p:nvSpPr>
          <p:cNvPr id="2" name="مستطيل 1"/>
          <p:cNvSpPr/>
          <p:nvPr/>
        </p:nvSpPr>
        <p:spPr>
          <a:xfrm>
            <a:off x="-468560" y="1219599"/>
            <a:ext cx="6858000" cy="510909"/>
          </a:xfrm>
          <a:prstGeom prst="rect">
            <a:avLst/>
          </a:prstGeom>
        </p:spPr>
        <p:txBody>
          <a:bodyPr>
            <a:spAutoFit/>
          </a:bodyPr>
          <a:lstStyle/>
          <a:p>
            <a:pPr marL="1169988" lvl="1" indent="-533400" algn="just" rtl="0" fontAlgn="auto">
              <a:lnSpc>
                <a:spcPct val="80000"/>
              </a:lnSpc>
              <a:spcBef>
                <a:spcPts val="0"/>
              </a:spcBef>
              <a:spcAft>
                <a:spcPts val="0"/>
              </a:spcAft>
              <a:defRPr/>
            </a:pPr>
            <a:r>
              <a:rPr lang="en-US" sz="3200" b="1" dirty="0">
                <a:ln>
                  <a:solidFill>
                    <a:schemeClr val="tx1"/>
                  </a:solidFill>
                </a:ln>
                <a:solidFill>
                  <a:srgbClr val="F377AC"/>
                </a:solidFill>
                <a:effectLst>
                  <a:outerShdw blurRad="38100" dist="38100" dir="2700000" algn="tl">
                    <a:srgbClr val="000000">
                      <a:alpha val="43137"/>
                    </a:srgbClr>
                  </a:outerShdw>
                </a:effectLst>
                <a:latin typeface="Aharoni" pitchFamily="2" charset="-79"/>
                <a:cs typeface="Aharoni" pitchFamily="2" charset="-79"/>
              </a:rPr>
              <a:t>What is faith? </a:t>
            </a:r>
            <a:endParaRPr lang="en-US" sz="3200" dirty="0">
              <a:ln>
                <a:solidFill>
                  <a:schemeClr val="tx1"/>
                </a:solidFill>
              </a:ln>
              <a:solidFill>
                <a:srgbClr val="F377AC"/>
              </a:solidFill>
              <a:latin typeface="Aharoni" pitchFamily="2" charset="-79"/>
              <a:cs typeface="Aharoni" pitchFamily="2" charset="-79"/>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68963">
                                            <p:txEl>
                                              <p:pRg st="4" end="4"/>
                                            </p:txEl>
                                          </p:spTgt>
                                        </p:tgtEl>
                                        <p:attrNameLst>
                                          <p:attrName>style.visibility</p:attrName>
                                        </p:attrNameLst>
                                      </p:cBhvr>
                                      <p:to>
                                        <p:strVal val="visible"/>
                                      </p:to>
                                    </p:set>
                                    <p:animEffect transition="in" filter="fade">
                                      <p:cBhvr>
                                        <p:cTn id="7" dur="100"/>
                                        <p:tgtEl>
                                          <p:spTgt spid="168963">
                                            <p:txEl>
                                              <p:pRg st="4" end="4"/>
                                            </p:txEl>
                                          </p:spTgt>
                                        </p:tgtEl>
                                      </p:cBhvr>
                                    </p:animEffect>
                                    <p:anim calcmode="lin" valueType="num">
                                      <p:cBhvr>
                                        <p:cTn id="8" dur="400" fill="hold"/>
                                        <p:tgtEl>
                                          <p:spTgt spid="168963">
                                            <p:txEl>
                                              <p:pRg st="4" end="4"/>
                                            </p:txEl>
                                          </p:spTgt>
                                        </p:tgtEl>
                                        <p:attrNameLst>
                                          <p:attrName>ppt_x</p:attrName>
                                        </p:attrNameLst>
                                      </p:cBhvr>
                                      <p:tavLst>
                                        <p:tav tm="0">
                                          <p:val>
                                            <p:strVal val="#ppt_x"/>
                                          </p:val>
                                        </p:tav>
                                        <p:tav tm="100000">
                                          <p:val>
                                            <p:strVal val="#ppt_x"/>
                                          </p:val>
                                        </p:tav>
                                      </p:tavLst>
                                    </p:anim>
                                    <p:anim calcmode="lin" valueType="num">
                                      <p:cBhvr>
                                        <p:cTn id="9" dur="400" fill="hold"/>
                                        <p:tgtEl>
                                          <p:spTgt spid="168963">
                                            <p:txEl>
                                              <p:pRg st="4" end="4"/>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6896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6896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68963">
                                            <p:txEl>
                                              <p:pRg st="6" end="6"/>
                                            </p:txEl>
                                          </p:spTgt>
                                        </p:tgtEl>
                                        <p:attrNameLst>
                                          <p:attrName>style.visibility</p:attrName>
                                        </p:attrNameLst>
                                      </p:cBhvr>
                                      <p:to>
                                        <p:strVal val="visible"/>
                                      </p:to>
                                    </p:set>
                                    <p:anim calcmode="lin" valueType="num">
                                      <p:cBhvr additive="base">
                                        <p:cTn id="16" dur="500" fill="hold"/>
                                        <p:tgtEl>
                                          <p:spTgt spid="168963">
                                            <p:txEl>
                                              <p:pRg st="6" end="6"/>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689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68963">
                                            <p:txEl>
                                              <p:pRg st="7" end="7"/>
                                            </p:txEl>
                                          </p:spTgt>
                                        </p:tgtEl>
                                        <p:attrNameLst>
                                          <p:attrName>style.visibility</p:attrName>
                                        </p:attrNameLst>
                                      </p:cBhvr>
                                      <p:to>
                                        <p:strVal val="visible"/>
                                      </p:to>
                                    </p:set>
                                    <p:anim calcmode="lin" valueType="num">
                                      <p:cBhvr additive="base">
                                        <p:cTn id="22" dur="500" fill="hold"/>
                                        <p:tgtEl>
                                          <p:spTgt spid="168963">
                                            <p:txEl>
                                              <p:pRg st="7" end="7"/>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68963">
                                            <p:txEl>
                                              <p:pRg st="7" end="7"/>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nodeType="afterEffect">
                                  <p:stCondLst>
                                    <p:cond delay="0"/>
                                  </p:stCondLst>
                                  <p:childTnLst>
                                    <p:set>
                                      <p:cBhvr>
                                        <p:cTn id="26" dur="1" fill="hold">
                                          <p:stCondLst>
                                            <p:cond delay="0"/>
                                          </p:stCondLst>
                                        </p:cTn>
                                        <p:tgtEl>
                                          <p:spTgt spid="168963">
                                            <p:txEl>
                                              <p:pRg st="9" end="9"/>
                                            </p:txEl>
                                          </p:spTgt>
                                        </p:tgtEl>
                                        <p:attrNameLst>
                                          <p:attrName>style.visibility</p:attrName>
                                        </p:attrNameLst>
                                      </p:cBhvr>
                                      <p:to>
                                        <p:strVal val="visible"/>
                                      </p:to>
                                    </p:set>
                                    <p:anim calcmode="lin" valueType="num">
                                      <p:cBhvr additive="base">
                                        <p:cTn id="27" dur="500" fill="hold"/>
                                        <p:tgtEl>
                                          <p:spTgt spid="168963">
                                            <p:txEl>
                                              <p:pRg st="9" end="9"/>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8963">
                                            <p:txEl>
                                              <p:pRg st="9" end="9"/>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8" fill="hold" nodeType="afterEffect">
                                  <p:stCondLst>
                                    <p:cond delay="0"/>
                                  </p:stCondLst>
                                  <p:childTnLst>
                                    <p:set>
                                      <p:cBhvr>
                                        <p:cTn id="31" dur="1" fill="hold">
                                          <p:stCondLst>
                                            <p:cond delay="0"/>
                                          </p:stCondLst>
                                        </p:cTn>
                                        <p:tgtEl>
                                          <p:spTgt spid="168963">
                                            <p:txEl>
                                              <p:pRg st="11" end="11"/>
                                            </p:txEl>
                                          </p:spTgt>
                                        </p:tgtEl>
                                        <p:attrNameLst>
                                          <p:attrName>style.visibility</p:attrName>
                                        </p:attrNameLst>
                                      </p:cBhvr>
                                      <p:to>
                                        <p:strVal val="visible"/>
                                      </p:to>
                                    </p:set>
                                    <p:anim calcmode="lin" valueType="num">
                                      <p:cBhvr additive="base">
                                        <p:cTn id="32" dur="500" fill="hold"/>
                                        <p:tgtEl>
                                          <p:spTgt spid="168963">
                                            <p:txEl>
                                              <p:pRg st="11" end="11"/>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68963">
                                            <p:txEl>
                                              <p:pRg st="11" end="11"/>
                                            </p:txEl>
                                          </p:spTgt>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nodeType="afterEffect">
                                  <p:stCondLst>
                                    <p:cond delay="0"/>
                                  </p:stCondLst>
                                  <p:childTnLst>
                                    <p:set>
                                      <p:cBhvr>
                                        <p:cTn id="36" dur="1" fill="hold">
                                          <p:stCondLst>
                                            <p:cond delay="0"/>
                                          </p:stCondLst>
                                        </p:cTn>
                                        <p:tgtEl>
                                          <p:spTgt spid="168963">
                                            <p:txEl>
                                              <p:pRg st="13" end="13"/>
                                            </p:txEl>
                                          </p:spTgt>
                                        </p:tgtEl>
                                        <p:attrNameLst>
                                          <p:attrName>style.visibility</p:attrName>
                                        </p:attrNameLst>
                                      </p:cBhvr>
                                      <p:to>
                                        <p:strVal val="visible"/>
                                      </p:to>
                                    </p:set>
                                    <p:anim calcmode="lin" valueType="num">
                                      <p:cBhvr additive="base">
                                        <p:cTn id="37" dur="500" fill="hold"/>
                                        <p:tgtEl>
                                          <p:spTgt spid="168963">
                                            <p:txEl>
                                              <p:pRg st="13" end="1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8963">
                                            <p:txEl>
                                              <p:pRg st="13" end="13"/>
                                            </p:txEl>
                                          </p:spTgt>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168963">
                                            <p:txEl>
                                              <p:pRg st="15" end="15"/>
                                            </p:txEl>
                                          </p:spTgt>
                                        </p:tgtEl>
                                        <p:attrNameLst>
                                          <p:attrName>style.visibility</p:attrName>
                                        </p:attrNameLst>
                                      </p:cBhvr>
                                      <p:to>
                                        <p:strVal val="visible"/>
                                      </p:to>
                                    </p:set>
                                    <p:anim calcmode="lin" valueType="num">
                                      <p:cBhvr additive="base">
                                        <p:cTn id="42" dur="500" fill="hold"/>
                                        <p:tgtEl>
                                          <p:spTgt spid="168963">
                                            <p:txEl>
                                              <p:pRg st="15" end="1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68963">
                                            <p:txEl>
                                              <p:pRg st="15" end="15"/>
                                            </p:txEl>
                                          </p:spTgt>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nodeType="afterEffect">
                                  <p:stCondLst>
                                    <p:cond delay="0"/>
                                  </p:stCondLst>
                                  <p:childTnLst>
                                    <p:set>
                                      <p:cBhvr>
                                        <p:cTn id="46" dur="1" fill="hold">
                                          <p:stCondLst>
                                            <p:cond delay="0"/>
                                          </p:stCondLst>
                                        </p:cTn>
                                        <p:tgtEl>
                                          <p:spTgt spid="168963">
                                            <p:txEl>
                                              <p:pRg st="16" end="16"/>
                                            </p:txEl>
                                          </p:spTgt>
                                        </p:tgtEl>
                                        <p:attrNameLst>
                                          <p:attrName>style.visibility</p:attrName>
                                        </p:attrNameLst>
                                      </p:cBhvr>
                                      <p:to>
                                        <p:strVal val="visible"/>
                                      </p:to>
                                    </p:set>
                                    <p:anim calcmode="lin" valueType="num">
                                      <p:cBhvr additive="base">
                                        <p:cTn id="47" dur="500" fill="hold"/>
                                        <p:tgtEl>
                                          <p:spTgt spid="168963">
                                            <p:txEl>
                                              <p:pRg st="16" end="1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68963">
                                            <p:txEl>
                                              <p:pRg st="16" end="1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bg2">
            <a:lumMod val="75000"/>
          </a:schemeClr>
        </a:solidFill>
        <a:effectLst/>
      </p:bgPr>
    </p:bg>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a:xfrm>
            <a:off x="1403648" y="332656"/>
            <a:ext cx="6336704" cy="864096"/>
          </a:xfrm>
        </p:spPr>
        <p:txBody>
          <a:bodyPr rtlCol="1">
            <a:noAutofit/>
          </a:bodyPr>
          <a:lstStyle/>
          <a:p>
            <a:pPr indent="4763" rtl="0" eaLnBrk="1" hangingPunct="1">
              <a:defRPr/>
            </a:pPr>
            <a:r>
              <a:rPr lang="en-US" sz="3600" b="1" kern="0" dirty="0" smtClean="0">
                <a:ln w="18415" cmpd="sng">
                  <a:solidFill>
                    <a:srgbClr val="C00000"/>
                  </a:solidFill>
                  <a:prstDash val="solid"/>
                </a:ln>
                <a:solidFill>
                  <a:srgbClr val="C00000"/>
                </a:solidFill>
                <a:latin typeface="Aharoni" pitchFamily="2" charset="-79"/>
                <a:cs typeface="Aharoni" pitchFamily="2" charset="-79"/>
              </a:rPr>
              <a:t>Do Islam and Christianity have different origins?</a:t>
            </a:r>
          </a:p>
        </p:txBody>
      </p:sp>
      <p:sp>
        <p:nvSpPr>
          <p:cNvPr id="101379" name="Rectangle 3"/>
          <p:cNvSpPr>
            <a:spLocks noGrp="1" noChangeArrowheads="1"/>
          </p:cNvSpPr>
          <p:nvPr>
            <p:ph idx="1"/>
          </p:nvPr>
        </p:nvSpPr>
        <p:spPr>
          <a:xfrm>
            <a:off x="1403647" y="1543244"/>
            <a:ext cx="6192689" cy="5285367"/>
          </a:xfrm>
        </p:spPr>
        <p:txBody>
          <a:bodyPr rtlCol="1">
            <a:normAutofit fontScale="85000" lnSpcReduction="20000"/>
          </a:bodyPr>
          <a:lstStyle/>
          <a:p>
            <a:pPr marL="0" indent="0" algn="just" rtl="0" eaLnBrk="1" fontAlgn="auto" hangingPunct="1">
              <a:spcAft>
                <a:spcPts val="0"/>
              </a:spcAft>
              <a:buFont typeface="Arial" pitchFamily="34" charset="0"/>
              <a:buNone/>
              <a:defRPr/>
            </a:pPr>
            <a:r>
              <a:rPr lang="en-US" sz="33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ea typeface="Arial Unicode MS" pitchFamily="34" charset="-128"/>
                <a:cs typeface="Aharoni" pitchFamily="2" charset="-79"/>
              </a:rPr>
              <a:t>  </a:t>
            </a:r>
            <a:r>
              <a:rPr lang="en-US" sz="5600" b="1" dirty="0" smtClean="0">
                <a:ln w="18415" cmpd="sng">
                  <a:solidFill>
                    <a:schemeClr val="bg2">
                      <a:lumMod val="10000"/>
                    </a:schemeClr>
                  </a:solidFill>
                  <a:prstDash val="solid"/>
                </a:ln>
                <a:solidFill>
                  <a:srgbClr val="C00000"/>
                </a:solidFill>
                <a:effectLst>
                  <a:outerShdw blurRad="63500" dir="3600000" algn="tl" rotWithShape="0">
                    <a:srgbClr val="000000">
                      <a:alpha val="70000"/>
                    </a:srgbClr>
                  </a:outerShdw>
                </a:effectLst>
                <a:latin typeface="Aharoni" pitchFamily="2" charset="-79"/>
                <a:ea typeface="Arial Unicode MS" pitchFamily="34" charset="-128"/>
                <a:cs typeface="Aharoni" pitchFamily="2" charset="-79"/>
              </a:rPr>
              <a:t>**</a:t>
            </a:r>
            <a:r>
              <a:rPr lang="en-US" sz="3300" dirty="0" smtClean="0">
                <a:ln w="18415" cmpd="sng">
                  <a:solidFill>
                    <a:schemeClr val="tx1"/>
                  </a:solidFill>
                  <a:prstDash val="solid"/>
                </a:ln>
                <a:latin typeface="Aharoni" pitchFamily="2" charset="-79"/>
                <a:ea typeface="Arial Unicode MS" pitchFamily="34" charset="-128"/>
                <a:cs typeface="Aharoni" pitchFamily="2" charset="-79"/>
              </a:rPr>
              <a:t>Christianity </a:t>
            </a:r>
            <a:r>
              <a:rPr lang="en-US" sz="3300" dirty="0" smtClean="0">
                <a:ln w="18415" cmpd="sng">
                  <a:solidFill>
                    <a:schemeClr val="tx1"/>
                  </a:solidFill>
                  <a:prstDash val="solid"/>
                </a:ln>
                <a:latin typeface="Aharoni" pitchFamily="2" charset="-79"/>
                <a:cs typeface="Aharoni" pitchFamily="2" charset="-79"/>
              </a:rPr>
              <a:t>and Judaism go back to the prophet and patriarch Abraham, and their three prophets are directly descended from his sons, Muhammad from the eldest, Ishmael, and Moses and Jesus from Isaac. Abraham established the settlement which today is the city of Makkah, and built the Kabba towards which all Muslims turn when they pray.</a:t>
            </a:r>
            <a:r>
              <a:rPr lang="en-US" sz="5600" b="1" dirty="0" smtClean="0">
                <a:ln w="18415" cmpd="sng">
                  <a:solidFill>
                    <a:schemeClr val="bg2">
                      <a:lumMod val="10000"/>
                    </a:schemeClr>
                  </a:solidFill>
                  <a:prstDash val="solid"/>
                </a:ln>
                <a:solidFill>
                  <a:srgbClr val="C00000"/>
                </a:solidFill>
                <a:effectLst>
                  <a:outerShdw blurRad="63500" dir="3600000" algn="tl" rotWithShape="0">
                    <a:srgbClr val="000000">
                      <a:alpha val="70000"/>
                    </a:srgbClr>
                  </a:outerShdw>
                </a:effectLst>
                <a:latin typeface="Aharoni" pitchFamily="2" charset="-79"/>
                <a:ea typeface="Arial Unicode MS" pitchFamily="34" charset="-128"/>
                <a:cs typeface="Aharoni" pitchFamily="2" charset="-79"/>
              </a:rPr>
              <a:t>**</a:t>
            </a:r>
            <a:r>
              <a:rPr lang="en-US" sz="5600" b="1" dirty="0" smtClean="0">
                <a:ln w="18415" cmpd="sng">
                  <a:solidFill>
                    <a:schemeClr val="bg2">
                      <a:lumMod val="50000"/>
                    </a:schemeClr>
                  </a:solidFill>
                  <a:prstDash val="solid"/>
                </a:ln>
                <a:solidFill>
                  <a:schemeClr val="bg2">
                    <a:lumMod val="75000"/>
                  </a:schemeClr>
                </a:solidFill>
                <a:effectLst>
                  <a:outerShdw blurRad="63500" dir="3600000" algn="tl" rotWithShape="0">
                    <a:srgbClr val="000000">
                      <a:alpha val="70000"/>
                    </a:srgbClr>
                  </a:outerShdw>
                </a:effectLst>
                <a:latin typeface="Aharoni" pitchFamily="2" charset="-79"/>
                <a:cs typeface="Aharoni" pitchFamily="2" charset="-79"/>
              </a:rPr>
              <a:t> </a:t>
            </a:r>
            <a:endParaRPr lang="en-US" sz="3300" b="1" dirty="0" smtClean="0">
              <a:ln w="18415" cmpd="sng">
                <a:solidFill>
                  <a:schemeClr val="bg2">
                    <a:lumMod val="50000"/>
                  </a:schemeClr>
                </a:solidFill>
                <a:prstDash val="solid"/>
              </a:ln>
              <a:solidFill>
                <a:schemeClr val="bg2">
                  <a:lumMod val="75000"/>
                </a:schemeClr>
              </a:solidFill>
              <a:effectLst>
                <a:outerShdw blurRad="63500" dir="3600000" algn="tl" rotWithShape="0">
                  <a:srgbClr val="000000">
                    <a:alpha val="70000"/>
                  </a:srgbClr>
                </a:outerShdw>
              </a:effectLst>
              <a:latin typeface="Aharoni" pitchFamily="2" charset="-79"/>
              <a:cs typeface="Aharoni" pitchFamily="2" charset="-79"/>
            </a:endParaRPr>
          </a:p>
          <a:p>
            <a:pPr marL="0" indent="0" algn="l" rtl="0" eaLnBrk="1" fontAlgn="auto" hangingPunct="1">
              <a:spcAft>
                <a:spcPts val="0"/>
              </a:spcAft>
              <a:buFont typeface="Arial" pitchFamily="34" charset="0"/>
              <a:buNone/>
              <a:defRPr/>
            </a:pPr>
            <a:endParaRPr lang="en-US" sz="2600" b="1" dirty="0" smtClean="0">
              <a:solidFill>
                <a:schemeClr val="bg2">
                  <a:lumMod val="75000"/>
                </a:schemeClr>
              </a:solidFill>
              <a:latin typeface="Batang" pitchFamily="18" charset="-127"/>
            </a:endParaRPr>
          </a:p>
          <a:p>
            <a:pPr algn="ctr" eaLnBrk="1" fontAlgn="auto" hangingPunct="1">
              <a:spcAft>
                <a:spcPts val="0"/>
              </a:spcAft>
              <a:buFont typeface="Wingdings" pitchFamily="2" charset="2"/>
              <a:buNone/>
              <a:defRPr/>
            </a:pPr>
            <a:r>
              <a:rPr lang="en-US" sz="2400" b="1" dirty="0" smtClean="0">
                <a:solidFill>
                  <a:srgbClr val="6666FF"/>
                </a:solidFill>
                <a:latin typeface="Arial" charset="0"/>
                <a:hlinkClick r:id="rId2"/>
              </a:rPr>
              <a:t>http://thetruereligion.org/leblanc.htm</a:t>
            </a:r>
            <a:endParaRPr lang="en-US" sz="2400" b="1" dirty="0" smtClean="0">
              <a:solidFill>
                <a:srgbClr val="6666FF"/>
              </a:solidFill>
              <a:latin typeface="Arial" charset="0"/>
            </a:endParaRPr>
          </a:p>
          <a:p>
            <a:pPr eaLnBrk="1" fontAlgn="auto" hangingPunct="1">
              <a:spcAft>
                <a:spcPts val="0"/>
              </a:spcAft>
              <a:buFont typeface="Wingdings" pitchFamily="2" charset="2"/>
              <a:buNone/>
              <a:defRPr/>
            </a:pPr>
            <a:endParaRPr lang="en-US" sz="2400" dirty="0" smtClean="0">
              <a:latin typeface="Arial" charset="0"/>
            </a:endParaRPr>
          </a:p>
        </p:txBody>
      </p:sp>
      <p:pic>
        <p:nvPicPr>
          <p:cNvPr id="23556" name="Picture 2" descr="Pinned Image"/>
          <p:cNvPicPr>
            <a:picLocks noChangeAspect="1" noChangeArrowheads="1"/>
          </p:cNvPicPr>
          <p:nvPr/>
        </p:nvPicPr>
        <p:blipFill>
          <a:blip r:embed="rId3"/>
          <a:srcRect l="4880" t="4630" r="3252" b="3841"/>
          <a:stretch>
            <a:fillRect/>
          </a:stretch>
        </p:blipFill>
        <p:spPr bwMode="auto">
          <a:xfrm>
            <a:off x="7740650" y="3643313"/>
            <a:ext cx="1403350" cy="3216275"/>
          </a:xfrm>
          <a:prstGeom prst="rect">
            <a:avLst/>
          </a:prstGeom>
          <a:noFill/>
          <a:ln w="9525">
            <a:noFill/>
            <a:miter lim="800000"/>
            <a:headEnd/>
            <a:tailEnd/>
          </a:ln>
        </p:spPr>
      </p:pic>
      <p:pic>
        <p:nvPicPr>
          <p:cNvPr id="23557" name="Picture 2" descr="Pinned Image"/>
          <p:cNvPicPr>
            <a:picLocks noChangeAspect="1" noChangeArrowheads="1"/>
          </p:cNvPicPr>
          <p:nvPr/>
        </p:nvPicPr>
        <p:blipFill>
          <a:blip r:embed="rId4"/>
          <a:srcRect l="3252" t="3841" r="4880" b="4630"/>
          <a:stretch>
            <a:fillRect/>
          </a:stretch>
        </p:blipFill>
        <p:spPr bwMode="auto">
          <a:xfrm>
            <a:off x="0" y="0"/>
            <a:ext cx="1403350" cy="3182938"/>
          </a:xfrm>
          <a:prstGeom prst="rect">
            <a:avLst/>
          </a:prstGeom>
          <a:noFill/>
          <a:ln w="9525">
            <a:noFill/>
            <a:miter lim="800000"/>
            <a:headEnd/>
            <a:tailEnd/>
          </a:ln>
        </p:spPr>
      </p:pic>
      <p:pic>
        <p:nvPicPr>
          <p:cNvPr id="23558" name="Picture 2" descr="Pinned Image"/>
          <p:cNvPicPr>
            <a:picLocks noChangeAspect="1" noChangeArrowheads="1"/>
          </p:cNvPicPr>
          <p:nvPr/>
        </p:nvPicPr>
        <p:blipFill>
          <a:blip r:embed="rId5"/>
          <a:srcRect l="4880" t="3841" r="3252" b="4630"/>
          <a:stretch>
            <a:fillRect/>
          </a:stretch>
        </p:blipFill>
        <p:spPr bwMode="auto">
          <a:xfrm>
            <a:off x="7740650" y="-33338"/>
            <a:ext cx="1403350" cy="3676651"/>
          </a:xfrm>
          <a:prstGeom prst="rect">
            <a:avLst/>
          </a:prstGeom>
          <a:noFill/>
          <a:ln w="9525">
            <a:noFill/>
            <a:miter lim="800000"/>
            <a:headEnd/>
            <a:tailEnd/>
          </a:ln>
        </p:spPr>
      </p:pic>
      <p:pic>
        <p:nvPicPr>
          <p:cNvPr id="23559" name="Picture 2" descr="Pinned Image"/>
          <p:cNvPicPr>
            <a:picLocks noChangeAspect="1" noChangeArrowheads="1"/>
          </p:cNvPicPr>
          <p:nvPr/>
        </p:nvPicPr>
        <p:blipFill>
          <a:blip r:embed="rId6"/>
          <a:srcRect l="3252" t="4630" r="4880" b="3841"/>
          <a:stretch>
            <a:fillRect/>
          </a:stretch>
        </p:blipFill>
        <p:spPr bwMode="auto">
          <a:xfrm>
            <a:off x="0" y="3173413"/>
            <a:ext cx="1403350" cy="36782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fade">
                                      <p:cBhvr>
                                        <p:cTn id="7" dur="100"/>
                                        <p:tgtEl>
                                          <p:spTgt spid="101379">
                                            <p:txEl>
                                              <p:pRg st="0" end="0"/>
                                            </p:txEl>
                                          </p:spTgt>
                                        </p:tgtEl>
                                      </p:cBhvr>
                                    </p:animEffect>
                                    <p:anim calcmode="lin" valueType="num">
                                      <p:cBhvr>
                                        <p:cTn id="8" dur="400" fill="hold"/>
                                        <p:tgtEl>
                                          <p:spTgt spid="10137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1379">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137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137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101379">
                                            <p:txEl>
                                              <p:pRg st="2" end="2"/>
                                            </p:txEl>
                                          </p:spTgt>
                                        </p:tgtEl>
                                        <p:attrNameLst>
                                          <p:attrName>style.visibility</p:attrName>
                                        </p:attrNameLst>
                                      </p:cBhvr>
                                      <p:to>
                                        <p:strVal val="visible"/>
                                      </p:to>
                                    </p:set>
                                    <p:animEffect transition="in" filter="box(in)">
                                      <p:cBhvr>
                                        <p:cTn id="15" dur="500"/>
                                        <p:tgtEl>
                                          <p:spTgt spid="101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2530" name="Line 2"/>
          <p:cNvSpPr>
            <a:spLocks noChangeShapeType="1"/>
          </p:cNvSpPr>
          <p:nvPr/>
        </p:nvSpPr>
        <p:spPr bwMode="auto">
          <a:xfrm flipV="1">
            <a:off x="5018088" y="3500438"/>
            <a:ext cx="1416050" cy="15875"/>
          </a:xfrm>
          <a:prstGeom prst="line">
            <a:avLst/>
          </a:prstGeom>
          <a:noFill/>
          <a:ln w="28575">
            <a:solidFill>
              <a:srgbClr val="002060"/>
            </a:solidFill>
            <a:round/>
            <a:headEnd/>
            <a:tailEnd/>
          </a:ln>
        </p:spPr>
        <p:txBody>
          <a:bodyPr/>
          <a:lstStyle/>
          <a:p>
            <a:endParaRPr lang="ar-EG"/>
          </a:p>
        </p:txBody>
      </p:sp>
      <p:sp>
        <p:nvSpPr>
          <p:cNvPr id="22531" name="Line 3"/>
          <p:cNvSpPr>
            <a:spLocks noChangeShapeType="1"/>
          </p:cNvSpPr>
          <p:nvPr/>
        </p:nvSpPr>
        <p:spPr bwMode="auto">
          <a:xfrm flipV="1">
            <a:off x="1982788" y="4035425"/>
            <a:ext cx="4481512" cy="0"/>
          </a:xfrm>
          <a:prstGeom prst="line">
            <a:avLst/>
          </a:prstGeom>
          <a:noFill/>
          <a:ln w="28575">
            <a:solidFill>
              <a:srgbClr val="00B0F0"/>
            </a:solidFill>
            <a:round/>
            <a:headEnd/>
            <a:tailEnd/>
          </a:ln>
        </p:spPr>
        <p:txBody>
          <a:bodyPr/>
          <a:lstStyle/>
          <a:p>
            <a:endParaRPr lang="ar-EG"/>
          </a:p>
        </p:txBody>
      </p:sp>
      <p:sp>
        <p:nvSpPr>
          <p:cNvPr id="22532" name="Line 4"/>
          <p:cNvSpPr>
            <a:spLocks noChangeShapeType="1"/>
          </p:cNvSpPr>
          <p:nvPr/>
        </p:nvSpPr>
        <p:spPr bwMode="auto">
          <a:xfrm flipV="1">
            <a:off x="5027613" y="4519613"/>
            <a:ext cx="1465262" cy="14287"/>
          </a:xfrm>
          <a:prstGeom prst="line">
            <a:avLst/>
          </a:prstGeom>
          <a:noFill/>
          <a:ln w="28575">
            <a:solidFill>
              <a:srgbClr val="002060"/>
            </a:solidFill>
            <a:round/>
            <a:headEnd/>
            <a:tailEnd/>
          </a:ln>
        </p:spPr>
        <p:txBody>
          <a:bodyPr/>
          <a:lstStyle/>
          <a:p>
            <a:endParaRPr lang="ar-EG"/>
          </a:p>
        </p:txBody>
      </p:sp>
      <p:sp>
        <p:nvSpPr>
          <p:cNvPr id="22533" name="Line 5"/>
          <p:cNvSpPr>
            <a:spLocks noChangeShapeType="1"/>
          </p:cNvSpPr>
          <p:nvPr/>
        </p:nvSpPr>
        <p:spPr bwMode="auto">
          <a:xfrm flipV="1">
            <a:off x="3479800" y="5021263"/>
            <a:ext cx="2960688" cy="0"/>
          </a:xfrm>
          <a:prstGeom prst="line">
            <a:avLst/>
          </a:prstGeom>
          <a:noFill/>
          <a:ln w="28575">
            <a:solidFill>
              <a:srgbClr val="00B0F0"/>
            </a:solidFill>
            <a:round/>
            <a:headEnd/>
            <a:tailEnd/>
          </a:ln>
        </p:spPr>
        <p:txBody>
          <a:bodyPr/>
          <a:lstStyle/>
          <a:p>
            <a:endParaRPr lang="ar-EG"/>
          </a:p>
        </p:txBody>
      </p:sp>
      <p:sp>
        <p:nvSpPr>
          <p:cNvPr id="22534" name="Line 6"/>
          <p:cNvSpPr>
            <a:spLocks noChangeShapeType="1"/>
          </p:cNvSpPr>
          <p:nvPr/>
        </p:nvSpPr>
        <p:spPr bwMode="auto">
          <a:xfrm>
            <a:off x="4941888" y="5827713"/>
            <a:ext cx="1517650" cy="0"/>
          </a:xfrm>
          <a:prstGeom prst="line">
            <a:avLst/>
          </a:prstGeom>
          <a:noFill/>
          <a:ln w="28575">
            <a:solidFill>
              <a:srgbClr val="00B0F0"/>
            </a:solidFill>
            <a:round/>
            <a:headEnd/>
            <a:tailEnd/>
          </a:ln>
        </p:spPr>
        <p:txBody>
          <a:bodyPr/>
          <a:lstStyle/>
          <a:p>
            <a:endParaRPr lang="ar-EG"/>
          </a:p>
        </p:txBody>
      </p:sp>
      <p:sp>
        <p:nvSpPr>
          <p:cNvPr id="22535" name="Text Box 7"/>
          <p:cNvSpPr txBox="1">
            <a:spLocks noChangeArrowheads="1"/>
          </p:cNvSpPr>
          <p:nvPr/>
        </p:nvSpPr>
        <p:spPr bwMode="auto">
          <a:xfrm>
            <a:off x="6464300" y="6061075"/>
            <a:ext cx="1592263" cy="485775"/>
          </a:xfrm>
          <a:prstGeom prst="rect">
            <a:avLst/>
          </a:prstGeom>
          <a:noFill/>
          <a:ln w="28575">
            <a:noFill/>
            <a:miter lim="800000"/>
            <a:headEnd/>
            <a:tailEnd/>
          </a:ln>
        </p:spPr>
        <p:txBody>
          <a:bodyPr/>
          <a:lstStyle/>
          <a:p>
            <a:r>
              <a:rPr lang="en-US" sz="2800" b="1">
                <a:solidFill>
                  <a:srgbClr val="99FF66"/>
                </a:solidFill>
                <a:latin typeface="Arial Narrow" pitchFamily="34" charset="0"/>
              </a:rPr>
              <a:t>2003 CE</a:t>
            </a:r>
            <a:endParaRPr lang="en-US" sz="2800">
              <a:solidFill>
                <a:srgbClr val="99FF66"/>
              </a:solidFill>
              <a:latin typeface="Arial Narrow" pitchFamily="34" charset="0"/>
            </a:endParaRPr>
          </a:p>
        </p:txBody>
      </p:sp>
      <p:sp>
        <p:nvSpPr>
          <p:cNvPr id="22536" name="Text Box 8"/>
          <p:cNvSpPr txBox="1">
            <a:spLocks noChangeArrowheads="1"/>
          </p:cNvSpPr>
          <p:nvPr/>
        </p:nvSpPr>
        <p:spPr bwMode="auto">
          <a:xfrm>
            <a:off x="6492875" y="2319338"/>
            <a:ext cx="1304925" cy="446087"/>
          </a:xfrm>
          <a:prstGeom prst="rect">
            <a:avLst/>
          </a:prstGeom>
          <a:solidFill>
            <a:srgbClr val="002060"/>
          </a:solidFill>
          <a:ln w="28575">
            <a:solidFill>
              <a:srgbClr val="002060"/>
            </a:solidFill>
            <a:miter lim="800000"/>
            <a:headEnd/>
            <a:tailEnd/>
          </a:ln>
        </p:spPr>
        <p:txBody>
          <a:bodyPr/>
          <a:lstStyle/>
          <a:p>
            <a:pPr fontAlgn="auto">
              <a:spcBef>
                <a:spcPts val="0"/>
              </a:spcBef>
              <a:spcAft>
                <a:spcPts val="0"/>
              </a:spcAft>
              <a:defRPr/>
            </a:pPr>
            <a:r>
              <a:rPr lang="en-US" sz="2400" b="1" dirty="0">
                <a:solidFill>
                  <a:schemeClr val="accent4">
                    <a:lumMod val="20000"/>
                    <a:lumOff val="80000"/>
                  </a:schemeClr>
                </a:solidFill>
                <a:latin typeface="Arial Narrow" pitchFamily="34" charset="0"/>
                <a:cs typeface="+mn-cs"/>
              </a:rPr>
              <a:t>1900 BC</a:t>
            </a:r>
            <a:endParaRPr lang="en-US" sz="2400" dirty="0">
              <a:solidFill>
                <a:schemeClr val="accent4">
                  <a:lumMod val="20000"/>
                  <a:lumOff val="80000"/>
                </a:schemeClr>
              </a:solidFill>
              <a:latin typeface="Arial Narrow" pitchFamily="34" charset="0"/>
              <a:cs typeface="+mn-cs"/>
            </a:endParaRPr>
          </a:p>
        </p:txBody>
      </p:sp>
      <p:sp>
        <p:nvSpPr>
          <p:cNvPr id="22537" name="Text Box 9"/>
          <p:cNvSpPr txBox="1">
            <a:spLocks noChangeArrowheads="1"/>
          </p:cNvSpPr>
          <p:nvPr/>
        </p:nvSpPr>
        <p:spPr bwMode="auto">
          <a:xfrm>
            <a:off x="6513513" y="3797300"/>
            <a:ext cx="1285875" cy="419100"/>
          </a:xfrm>
          <a:prstGeom prst="rect">
            <a:avLst/>
          </a:prstGeom>
          <a:solidFill>
            <a:srgbClr val="002060"/>
          </a:solidFill>
          <a:ln w="28575">
            <a:solidFill>
              <a:srgbClr val="002060"/>
            </a:solidFill>
            <a:miter lim="800000"/>
            <a:headEnd/>
            <a:tailEnd/>
          </a:ln>
        </p:spPr>
        <p:txBody>
          <a:bodyPr/>
          <a:lstStyle/>
          <a:p>
            <a:pPr fontAlgn="auto">
              <a:spcBef>
                <a:spcPts val="0"/>
              </a:spcBef>
              <a:spcAft>
                <a:spcPts val="0"/>
              </a:spcAft>
              <a:defRPr/>
            </a:pPr>
            <a:r>
              <a:rPr lang="en-US" sz="2400" b="1" dirty="0">
                <a:solidFill>
                  <a:schemeClr val="accent4">
                    <a:lumMod val="20000"/>
                    <a:lumOff val="80000"/>
                  </a:schemeClr>
                </a:solidFill>
                <a:latin typeface="Arial Narrow" pitchFamily="34" charset="0"/>
                <a:cs typeface="+mn-cs"/>
              </a:rPr>
              <a:t>1300 BC</a:t>
            </a:r>
            <a:endParaRPr lang="en-US" sz="2400" dirty="0">
              <a:solidFill>
                <a:schemeClr val="accent4">
                  <a:lumMod val="20000"/>
                  <a:lumOff val="80000"/>
                </a:schemeClr>
              </a:solidFill>
              <a:latin typeface="Arial Narrow" pitchFamily="34" charset="0"/>
              <a:cs typeface="+mn-cs"/>
            </a:endParaRPr>
          </a:p>
        </p:txBody>
      </p:sp>
      <p:sp>
        <p:nvSpPr>
          <p:cNvPr id="22538" name="Text Box 10"/>
          <p:cNvSpPr txBox="1">
            <a:spLocks noChangeArrowheads="1"/>
          </p:cNvSpPr>
          <p:nvPr/>
        </p:nvSpPr>
        <p:spPr bwMode="auto">
          <a:xfrm>
            <a:off x="4930775" y="3770313"/>
            <a:ext cx="1295400" cy="412750"/>
          </a:xfrm>
          <a:prstGeom prst="rect">
            <a:avLst/>
          </a:prstGeom>
          <a:solidFill>
            <a:srgbClr val="002060"/>
          </a:solidFill>
          <a:ln w="28575">
            <a:solidFill>
              <a:srgbClr val="002060"/>
            </a:solidFill>
            <a:miter lim="800000"/>
            <a:headEnd/>
            <a:tailEnd/>
          </a:ln>
        </p:spPr>
        <p:txBody>
          <a:bodyPr/>
          <a:lstStyle/>
          <a:p>
            <a:r>
              <a:rPr lang="en-US" sz="2400" b="1">
                <a:solidFill>
                  <a:schemeClr val="bg1"/>
                </a:solidFill>
                <a:latin typeface="Arial Narrow" pitchFamily="34" charset="0"/>
              </a:rPr>
              <a:t>Judaism</a:t>
            </a:r>
            <a:endParaRPr lang="en-US" sz="2400">
              <a:solidFill>
                <a:schemeClr val="bg1"/>
              </a:solidFill>
              <a:latin typeface="Arial Narrow" pitchFamily="34" charset="0"/>
            </a:endParaRPr>
          </a:p>
        </p:txBody>
      </p:sp>
      <p:sp>
        <p:nvSpPr>
          <p:cNvPr id="22540" name="Text Box 12"/>
          <p:cNvSpPr txBox="1">
            <a:spLocks noChangeArrowheads="1"/>
          </p:cNvSpPr>
          <p:nvPr/>
        </p:nvSpPr>
        <p:spPr bwMode="auto">
          <a:xfrm>
            <a:off x="2771775" y="1125538"/>
            <a:ext cx="1066800" cy="381000"/>
          </a:xfrm>
          <a:prstGeom prst="rect">
            <a:avLst/>
          </a:prstGeom>
          <a:solidFill>
            <a:srgbClr val="8F2170"/>
          </a:solidFill>
          <a:ln w="28575">
            <a:solidFill>
              <a:schemeClr val="bg1"/>
            </a:solidFill>
            <a:miter lim="800000"/>
            <a:headEnd/>
            <a:tailEnd/>
          </a:ln>
        </p:spPr>
        <p:txBody>
          <a:bodyPr/>
          <a:lstStyle/>
          <a:p>
            <a:pPr algn="ctr">
              <a:lnSpc>
                <a:spcPct val="80000"/>
              </a:lnSpc>
            </a:pPr>
            <a:r>
              <a:rPr lang="en-US" sz="2400" b="1">
                <a:solidFill>
                  <a:schemeClr val="bg1"/>
                </a:solidFill>
                <a:latin typeface="Arial Narrow" pitchFamily="34" charset="0"/>
              </a:rPr>
              <a:t>Adam </a:t>
            </a:r>
          </a:p>
          <a:p>
            <a:endParaRPr lang="en-US" sz="2400" b="1">
              <a:solidFill>
                <a:srgbClr val="CC3300"/>
              </a:solidFill>
              <a:latin typeface="Arial Narrow" pitchFamily="34" charset="0"/>
            </a:endParaRPr>
          </a:p>
        </p:txBody>
      </p:sp>
      <p:sp>
        <p:nvSpPr>
          <p:cNvPr id="22541" name="Text Box 13"/>
          <p:cNvSpPr txBox="1">
            <a:spLocks noChangeArrowheads="1"/>
          </p:cNvSpPr>
          <p:nvPr/>
        </p:nvSpPr>
        <p:spPr bwMode="auto">
          <a:xfrm>
            <a:off x="2589213" y="1758950"/>
            <a:ext cx="998537" cy="381000"/>
          </a:xfrm>
          <a:prstGeom prst="rect">
            <a:avLst/>
          </a:prstGeom>
          <a:solidFill>
            <a:srgbClr val="F377AC"/>
          </a:solidFill>
          <a:ln w="28575">
            <a:solidFill>
              <a:schemeClr val="bg1"/>
            </a:solidFill>
            <a:miter lim="800000"/>
            <a:headEnd/>
            <a:tailEnd/>
          </a:ln>
        </p:spPr>
        <p:txBody>
          <a:bodyPr/>
          <a:lstStyle/>
          <a:p>
            <a:pPr algn="ctr">
              <a:lnSpc>
                <a:spcPct val="80000"/>
              </a:lnSpc>
            </a:pPr>
            <a:r>
              <a:rPr lang="en-US" sz="2400" b="1">
                <a:solidFill>
                  <a:schemeClr val="bg1"/>
                </a:solidFill>
                <a:latin typeface="Arial Narrow" pitchFamily="34" charset="0"/>
              </a:rPr>
              <a:t>Noah </a:t>
            </a:r>
          </a:p>
          <a:p>
            <a:endParaRPr lang="en-US" sz="2400">
              <a:solidFill>
                <a:schemeClr val="bg1"/>
              </a:solidFill>
              <a:latin typeface="Arial Narrow" pitchFamily="34" charset="0"/>
            </a:endParaRPr>
          </a:p>
        </p:txBody>
      </p:sp>
      <p:sp>
        <p:nvSpPr>
          <p:cNvPr id="22542" name="Text Box 14"/>
          <p:cNvSpPr txBox="1">
            <a:spLocks noChangeArrowheads="1"/>
          </p:cNvSpPr>
          <p:nvPr/>
        </p:nvSpPr>
        <p:spPr bwMode="auto">
          <a:xfrm>
            <a:off x="2438400" y="2365375"/>
            <a:ext cx="1371600" cy="381000"/>
          </a:xfrm>
          <a:prstGeom prst="rect">
            <a:avLst/>
          </a:prstGeom>
          <a:solidFill>
            <a:srgbClr val="DB5764"/>
          </a:solidFill>
          <a:ln w="28575">
            <a:solidFill>
              <a:schemeClr val="bg1"/>
            </a:solidFill>
            <a:miter lim="800000"/>
            <a:headEnd/>
            <a:tailEnd/>
          </a:ln>
        </p:spPr>
        <p:txBody>
          <a:bodyPr/>
          <a:lstStyle/>
          <a:p>
            <a:pPr algn="ctr">
              <a:lnSpc>
                <a:spcPct val="80000"/>
              </a:lnSpc>
            </a:pPr>
            <a:r>
              <a:rPr lang="en-US" sz="2400" b="1">
                <a:solidFill>
                  <a:schemeClr val="bg1"/>
                </a:solidFill>
                <a:latin typeface="Arial Narrow" pitchFamily="34" charset="0"/>
              </a:rPr>
              <a:t>Abraham</a:t>
            </a:r>
            <a:r>
              <a:rPr lang="en-US" sz="2400" b="1">
                <a:latin typeface="Arial Narrow" pitchFamily="34" charset="0"/>
              </a:rPr>
              <a:t> </a:t>
            </a:r>
          </a:p>
          <a:p>
            <a:endParaRPr lang="en-US" sz="2400">
              <a:latin typeface="Arial Narrow" pitchFamily="34" charset="0"/>
            </a:endParaRPr>
          </a:p>
        </p:txBody>
      </p:sp>
      <p:sp>
        <p:nvSpPr>
          <p:cNvPr id="22543" name="Text Box 15"/>
          <p:cNvSpPr txBox="1">
            <a:spLocks noChangeArrowheads="1"/>
          </p:cNvSpPr>
          <p:nvPr/>
        </p:nvSpPr>
        <p:spPr bwMode="auto">
          <a:xfrm>
            <a:off x="1527175" y="2973388"/>
            <a:ext cx="1214438" cy="457200"/>
          </a:xfrm>
          <a:prstGeom prst="rect">
            <a:avLst/>
          </a:prstGeom>
          <a:solidFill>
            <a:srgbClr val="009900"/>
          </a:solidFill>
          <a:ln w="28575">
            <a:solidFill>
              <a:schemeClr val="bg1"/>
            </a:solidFill>
            <a:miter lim="800000"/>
            <a:headEnd/>
            <a:tailEnd/>
          </a:ln>
        </p:spPr>
        <p:txBody>
          <a:bodyPr/>
          <a:lstStyle/>
          <a:p>
            <a:pPr algn="ctr">
              <a:lnSpc>
                <a:spcPct val="80000"/>
              </a:lnSpc>
            </a:pPr>
            <a:r>
              <a:rPr lang="en-US" sz="2400" b="1">
                <a:solidFill>
                  <a:schemeClr val="bg1"/>
                </a:solidFill>
                <a:latin typeface="Arial Narrow" pitchFamily="34" charset="0"/>
              </a:rPr>
              <a:t>Isaac</a:t>
            </a:r>
            <a:r>
              <a:rPr lang="en-US" sz="2400" b="1">
                <a:solidFill>
                  <a:srgbClr val="CC3300"/>
                </a:solidFill>
                <a:latin typeface="Arial Narrow" pitchFamily="34" charset="0"/>
              </a:rPr>
              <a:t> </a:t>
            </a:r>
          </a:p>
          <a:p>
            <a:endParaRPr lang="en-US" sz="2400">
              <a:latin typeface="Arial Narrow" pitchFamily="34" charset="0"/>
            </a:endParaRPr>
          </a:p>
        </p:txBody>
      </p:sp>
      <p:sp>
        <p:nvSpPr>
          <p:cNvPr id="22544" name="Text Box 16"/>
          <p:cNvSpPr txBox="1">
            <a:spLocks noChangeArrowheads="1"/>
          </p:cNvSpPr>
          <p:nvPr/>
        </p:nvSpPr>
        <p:spPr bwMode="auto">
          <a:xfrm>
            <a:off x="3424238" y="2973388"/>
            <a:ext cx="1295400" cy="381000"/>
          </a:xfrm>
          <a:prstGeom prst="rect">
            <a:avLst/>
          </a:prstGeom>
          <a:solidFill>
            <a:srgbClr val="663300"/>
          </a:solidFill>
          <a:ln w="28575">
            <a:solidFill>
              <a:schemeClr val="bg1"/>
            </a:solidFill>
            <a:miter lim="800000"/>
            <a:headEnd/>
            <a:tailEnd/>
          </a:ln>
        </p:spPr>
        <p:txBody>
          <a:bodyPr/>
          <a:lstStyle/>
          <a:p>
            <a:pPr algn="ctr">
              <a:lnSpc>
                <a:spcPct val="80000"/>
              </a:lnSpc>
            </a:pPr>
            <a:r>
              <a:rPr lang="en-US" sz="2400" b="1">
                <a:solidFill>
                  <a:schemeClr val="bg1"/>
                </a:solidFill>
                <a:latin typeface="Arial Narrow" pitchFamily="34" charset="0"/>
              </a:rPr>
              <a:t>Ishmael </a:t>
            </a:r>
          </a:p>
          <a:p>
            <a:endParaRPr lang="en-US" sz="2400">
              <a:latin typeface="Arial Narrow" pitchFamily="34" charset="0"/>
            </a:endParaRPr>
          </a:p>
        </p:txBody>
      </p:sp>
      <p:sp>
        <p:nvSpPr>
          <p:cNvPr id="22545" name="Line 17"/>
          <p:cNvSpPr>
            <a:spLocks noChangeShapeType="1"/>
          </p:cNvSpPr>
          <p:nvPr/>
        </p:nvSpPr>
        <p:spPr bwMode="auto">
          <a:xfrm>
            <a:off x="3119438" y="1522413"/>
            <a:ext cx="1587" cy="236537"/>
          </a:xfrm>
          <a:prstGeom prst="line">
            <a:avLst/>
          </a:prstGeom>
          <a:noFill/>
          <a:ln w="28575">
            <a:solidFill>
              <a:srgbClr val="00B0F0"/>
            </a:solidFill>
            <a:round/>
            <a:headEnd/>
            <a:tailEnd type="triangle" w="lg" len="lg"/>
          </a:ln>
        </p:spPr>
        <p:txBody>
          <a:bodyPr/>
          <a:lstStyle/>
          <a:p>
            <a:endParaRPr lang="ar-EG"/>
          </a:p>
        </p:txBody>
      </p:sp>
      <p:sp>
        <p:nvSpPr>
          <p:cNvPr id="22546" name="Line 18"/>
          <p:cNvSpPr>
            <a:spLocks noChangeShapeType="1"/>
          </p:cNvSpPr>
          <p:nvPr/>
        </p:nvSpPr>
        <p:spPr bwMode="auto">
          <a:xfrm>
            <a:off x="3787775" y="2557463"/>
            <a:ext cx="2649538" cy="15875"/>
          </a:xfrm>
          <a:prstGeom prst="line">
            <a:avLst/>
          </a:prstGeom>
          <a:noFill/>
          <a:ln w="28575">
            <a:solidFill>
              <a:srgbClr val="00B0F0"/>
            </a:solidFill>
            <a:round/>
            <a:headEnd/>
            <a:tailEnd/>
          </a:ln>
        </p:spPr>
        <p:txBody>
          <a:bodyPr/>
          <a:lstStyle/>
          <a:p>
            <a:endParaRPr lang="ar-EG"/>
          </a:p>
        </p:txBody>
      </p:sp>
      <p:sp>
        <p:nvSpPr>
          <p:cNvPr id="22548" name="Line 20"/>
          <p:cNvSpPr>
            <a:spLocks noChangeShapeType="1"/>
          </p:cNvSpPr>
          <p:nvPr/>
        </p:nvSpPr>
        <p:spPr bwMode="auto">
          <a:xfrm>
            <a:off x="3657600" y="1987550"/>
            <a:ext cx="2632075" cy="1588"/>
          </a:xfrm>
          <a:prstGeom prst="line">
            <a:avLst/>
          </a:prstGeom>
          <a:noFill/>
          <a:ln w="28575">
            <a:solidFill>
              <a:srgbClr val="00B0F0"/>
            </a:solidFill>
            <a:prstDash val="dash"/>
            <a:round/>
            <a:headEnd/>
            <a:tailEnd/>
          </a:ln>
        </p:spPr>
        <p:txBody>
          <a:bodyPr/>
          <a:lstStyle/>
          <a:p>
            <a:endParaRPr lang="ar-EG"/>
          </a:p>
        </p:txBody>
      </p:sp>
      <p:sp>
        <p:nvSpPr>
          <p:cNvPr id="22549" name="Line 21"/>
          <p:cNvSpPr>
            <a:spLocks noChangeShapeType="1"/>
          </p:cNvSpPr>
          <p:nvPr/>
        </p:nvSpPr>
        <p:spPr bwMode="auto">
          <a:xfrm flipV="1">
            <a:off x="3810000" y="1295400"/>
            <a:ext cx="2541588" cy="6350"/>
          </a:xfrm>
          <a:prstGeom prst="line">
            <a:avLst/>
          </a:prstGeom>
          <a:noFill/>
          <a:ln w="28575">
            <a:solidFill>
              <a:srgbClr val="00B0F0"/>
            </a:solidFill>
            <a:prstDash val="dash"/>
            <a:round/>
            <a:headEnd/>
            <a:tailEnd/>
          </a:ln>
        </p:spPr>
        <p:txBody>
          <a:bodyPr/>
          <a:lstStyle/>
          <a:p>
            <a:endParaRPr lang="ar-EG"/>
          </a:p>
        </p:txBody>
      </p:sp>
      <p:sp>
        <p:nvSpPr>
          <p:cNvPr id="22550" name="Text Box 22"/>
          <p:cNvSpPr txBox="1">
            <a:spLocks noChangeArrowheads="1"/>
          </p:cNvSpPr>
          <p:nvPr/>
        </p:nvSpPr>
        <p:spPr bwMode="auto">
          <a:xfrm>
            <a:off x="-252413" y="3143250"/>
            <a:ext cx="1662113" cy="457200"/>
          </a:xfrm>
          <a:prstGeom prst="rect">
            <a:avLst/>
          </a:prstGeom>
          <a:noFill/>
          <a:ln w="28575">
            <a:noFill/>
            <a:miter lim="800000"/>
            <a:headEnd/>
            <a:tailEnd/>
          </a:ln>
        </p:spPr>
        <p:txBody>
          <a:bodyPr/>
          <a:lstStyle/>
          <a:p>
            <a:pPr algn="just"/>
            <a:r>
              <a:rPr lang="en-US" sz="3600" b="1">
                <a:solidFill>
                  <a:srgbClr val="FFCCFF"/>
                </a:solidFill>
                <a:latin typeface="Aharoni" pitchFamily="2" charset="-79"/>
                <a:cs typeface="Aharoni" pitchFamily="2" charset="-79"/>
              </a:rPr>
              <a:t>Torah</a:t>
            </a:r>
          </a:p>
          <a:p>
            <a:endParaRPr lang="en-US" sz="2400">
              <a:solidFill>
                <a:srgbClr val="CCFF33"/>
              </a:solidFill>
              <a:latin typeface="Arial Narrow" pitchFamily="34" charset="0"/>
            </a:endParaRPr>
          </a:p>
        </p:txBody>
      </p:sp>
      <p:sp>
        <p:nvSpPr>
          <p:cNvPr id="22551" name="Text Box 23"/>
          <p:cNvSpPr txBox="1">
            <a:spLocks noChangeArrowheads="1"/>
          </p:cNvSpPr>
          <p:nvPr/>
        </p:nvSpPr>
        <p:spPr bwMode="auto">
          <a:xfrm>
            <a:off x="6524625" y="4814888"/>
            <a:ext cx="1284288" cy="457200"/>
          </a:xfrm>
          <a:prstGeom prst="rect">
            <a:avLst/>
          </a:prstGeom>
          <a:solidFill>
            <a:srgbClr val="002060"/>
          </a:solidFill>
          <a:ln w="28575">
            <a:solidFill>
              <a:srgbClr val="002060"/>
            </a:solidFill>
            <a:miter lim="800000"/>
            <a:headEnd/>
            <a:tailEnd/>
          </a:ln>
        </p:spPr>
        <p:txBody>
          <a:bodyPr/>
          <a:lstStyle/>
          <a:p>
            <a:pPr fontAlgn="auto">
              <a:spcBef>
                <a:spcPts val="0"/>
              </a:spcBef>
              <a:spcAft>
                <a:spcPts val="0"/>
              </a:spcAft>
              <a:defRPr/>
            </a:pPr>
            <a:r>
              <a:rPr lang="en-US" sz="2400" b="1" dirty="0">
                <a:solidFill>
                  <a:schemeClr val="accent4">
                    <a:lumMod val="20000"/>
                    <a:lumOff val="80000"/>
                  </a:schemeClr>
                </a:solidFill>
                <a:latin typeface="Arial Narrow" pitchFamily="34" charset="0"/>
                <a:cs typeface="+mn-cs"/>
              </a:rPr>
              <a:t>4 BC</a:t>
            </a:r>
            <a:endParaRPr lang="en-US" sz="2400" dirty="0">
              <a:solidFill>
                <a:schemeClr val="accent4">
                  <a:lumMod val="20000"/>
                  <a:lumOff val="80000"/>
                </a:schemeClr>
              </a:solidFill>
              <a:latin typeface="Arial Narrow" pitchFamily="34" charset="0"/>
              <a:cs typeface="+mn-cs"/>
            </a:endParaRPr>
          </a:p>
        </p:txBody>
      </p:sp>
      <p:sp>
        <p:nvSpPr>
          <p:cNvPr id="22552" name="Text Box 24"/>
          <p:cNvSpPr txBox="1">
            <a:spLocks noChangeArrowheads="1"/>
          </p:cNvSpPr>
          <p:nvPr/>
        </p:nvSpPr>
        <p:spPr bwMode="auto">
          <a:xfrm>
            <a:off x="6502400" y="3292475"/>
            <a:ext cx="1295400" cy="415925"/>
          </a:xfrm>
          <a:prstGeom prst="rect">
            <a:avLst/>
          </a:prstGeom>
          <a:solidFill>
            <a:srgbClr val="002060"/>
          </a:solidFill>
          <a:ln w="28575">
            <a:solidFill>
              <a:srgbClr val="002060"/>
            </a:solidFill>
            <a:miter lim="800000"/>
            <a:headEnd/>
            <a:tailEnd/>
          </a:ln>
        </p:spPr>
        <p:txBody>
          <a:bodyPr/>
          <a:lstStyle/>
          <a:p>
            <a:pPr fontAlgn="auto">
              <a:spcBef>
                <a:spcPts val="0"/>
              </a:spcBef>
              <a:spcAft>
                <a:spcPts val="0"/>
              </a:spcAft>
              <a:defRPr/>
            </a:pPr>
            <a:r>
              <a:rPr lang="en-US" sz="2400" b="1" dirty="0">
                <a:solidFill>
                  <a:schemeClr val="accent4">
                    <a:lumMod val="20000"/>
                    <a:lumOff val="80000"/>
                  </a:schemeClr>
                </a:solidFill>
                <a:latin typeface="Arial Narrow" pitchFamily="34" charset="0"/>
                <a:cs typeface="+mn-cs"/>
              </a:rPr>
              <a:t>1500 BC</a:t>
            </a:r>
            <a:endParaRPr lang="en-US" sz="2400" dirty="0">
              <a:solidFill>
                <a:schemeClr val="accent4">
                  <a:lumMod val="20000"/>
                  <a:lumOff val="80000"/>
                </a:schemeClr>
              </a:solidFill>
              <a:latin typeface="Arial Narrow" pitchFamily="34" charset="0"/>
              <a:cs typeface="+mn-cs"/>
            </a:endParaRPr>
          </a:p>
        </p:txBody>
      </p:sp>
      <p:sp>
        <p:nvSpPr>
          <p:cNvPr id="22553" name="Text Box 25"/>
          <p:cNvSpPr txBox="1">
            <a:spLocks noChangeArrowheads="1"/>
          </p:cNvSpPr>
          <p:nvPr/>
        </p:nvSpPr>
        <p:spPr bwMode="auto">
          <a:xfrm>
            <a:off x="6535738" y="4310063"/>
            <a:ext cx="1262062" cy="419100"/>
          </a:xfrm>
          <a:prstGeom prst="rect">
            <a:avLst/>
          </a:prstGeom>
          <a:solidFill>
            <a:srgbClr val="002060"/>
          </a:solidFill>
          <a:ln w="28575">
            <a:solidFill>
              <a:srgbClr val="002060"/>
            </a:solidFill>
            <a:miter lim="800000"/>
            <a:headEnd/>
            <a:tailEnd/>
          </a:ln>
        </p:spPr>
        <p:txBody>
          <a:bodyPr/>
          <a:lstStyle/>
          <a:p>
            <a:pPr fontAlgn="auto">
              <a:spcBef>
                <a:spcPts val="0"/>
              </a:spcBef>
              <a:spcAft>
                <a:spcPts val="0"/>
              </a:spcAft>
              <a:defRPr/>
            </a:pPr>
            <a:r>
              <a:rPr lang="en-US" sz="2400" b="1" dirty="0">
                <a:solidFill>
                  <a:schemeClr val="accent4">
                    <a:lumMod val="20000"/>
                    <a:lumOff val="80000"/>
                  </a:schemeClr>
                </a:solidFill>
                <a:latin typeface="Arial Narrow" pitchFamily="34" charset="0"/>
                <a:cs typeface="+mn-cs"/>
              </a:rPr>
              <a:t>525 BC</a:t>
            </a:r>
            <a:endParaRPr lang="en-US" sz="2400" dirty="0">
              <a:solidFill>
                <a:schemeClr val="accent4">
                  <a:lumMod val="20000"/>
                  <a:lumOff val="80000"/>
                </a:schemeClr>
              </a:solidFill>
              <a:latin typeface="Arial Narrow" pitchFamily="34" charset="0"/>
              <a:cs typeface="+mn-cs"/>
            </a:endParaRPr>
          </a:p>
        </p:txBody>
      </p:sp>
      <p:sp>
        <p:nvSpPr>
          <p:cNvPr id="22554" name="Text Box 26"/>
          <p:cNvSpPr txBox="1">
            <a:spLocks noChangeArrowheads="1"/>
          </p:cNvSpPr>
          <p:nvPr/>
        </p:nvSpPr>
        <p:spPr bwMode="auto">
          <a:xfrm>
            <a:off x="4841875" y="3187700"/>
            <a:ext cx="1447800" cy="412750"/>
          </a:xfrm>
          <a:prstGeom prst="rect">
            <a:avLst/>
          </a:prstGeom>
          <a:solidFill>
            <a:srgbClr val="002060"/>
          </a:solidFill>
          <a:ln w="28575">
            <a:solidFill>
              <a:srgbClr val="002060"/>
            </a:solidFill>
            <a:miter lim="800000"/>
            <a:headEnd/>
            <a:tailEnd/>
          </a:ln>
        </p:spPr>
        <p:txBody>
          <a:bodyPr/>
          <a:lstStyle/>
          <a:p>
            <a:r>
              <a:rPr lang="en-US" sz="2400" b="1">
                <a:solidFill>
                  <a:schemeClr val="bg1"/>
                </a:solidFill>
                <a:latin typeface="Arial Narrow" pitchFamily="34" charset="0"/>
              </a:rPr>
              <a:t>Hinduism</a:t>
            </a:r>
            <a:endParaRPr lang="en-US" sz="2400">
              <a:solidFill>
                <a:schemeClr val="bg1"/>
              </a:solidFill>
              <a:latin typeface="Arial Narrow" pitchFamily="34" charset="0"/>
            </a:endParaRPr>
          </a:p>
        </p:txBody>
      </p:sp>
      <p:sp>
        <p:nvSpPr>
          <p:cNvPr id="22555" name="Text Box 27"/>
          <p:cNvSpPr txBox="1">
            <a:spLocks noChangeArrowheads="1"/>
          </p:cNvSpPr>
          <p:nvPr/>
        </p:nvSpPr>
        <p:spPr bwMode="auto">
          <a:xfrm>
            <a:off x="4735513" y="4276725"/>
            <a:ext cx="1447800" cy="428625"/>
          </a:xfrm>
          <a:prstGeom prst="rect">
            <a:avLst/>
          </a:prstGeom>
          <a:solidFill>
            <a:srgbClr val="002060"/>
          </a:solidFill>
          <a:ln w="28575">
            <a:solidFill>
              <a:srgbClr val="002060"/>
            </a:solidFill>
            <a:miter lim="800000"/>
            <a:headEnd/>
            <a:tailEnd/>
          </a:ln>
        </p:spPr>
        <p:txBody>
          <a:bodyPr/>
          <a:lstStyle/>
          <a:p>
            <a:r>
              <a:rPr lang="en-US" sz="2400" b="1">
                <a:solidFill>
                  <a:schemeClr val="bg1"/>
                </a:solidFill>
                <a:latin typeface="Arial Narrow" pitchFamily="34" charset="0"/>
              </a:rPr>
              <a:t>Buddhism</a:t>
            </a:r>
            <a:endParaRPr lang="en-US" sz="2400">
              <a:solidFill>
                <a:schemeClr val="bg1"/>
              </a:solidFill>
              <a:latin typeface="Arial Narrow" pitchFamily="34" charset="0"/>
            </a:endParaRPr>
          </a:p>
        </p:txBody>
      </p:sp>
      <p:sp>
        <p:nvSpPr>
          <p:cNvPr id="22556" name="Text Box 28"/>
          <p:cNvSpPr txBox="1">
            <a:spLocks noChangeArrowheads="1"/>
          </p:cNvSpPr>
          <p:nvPr/>
        </p:nvSpPr>
        <p:spPr bwMode="auto">
          <a:xfrm>
            <a:off x="5376863" y="5600700"/>
            <a:ext cx="887412" cy="430213"/>
          </a:xfrm>
          <a:prstGeom prst="rect">
            <a:avLst/>
          </a:prstGeom>
          <a:solidFill>
            <a:srgbClr val="002060"/>
          </a:solidFill>
          <a:ln w="28575">
            <a:solidFill>
              <a:srgbClr val="002060"/>
            </a:solidFill>
            <a:miter lim="800000"/>
            <a:headEnd/>
            <a:tailEnd/>
          </a:ln>
        </p:spPr>
        <p:txBody>
          <a:bodyPr/>
          <a:lstStyle/>
          <a:p>
            <a:r>
              <a:rPr lang="en-US" sz="2400" b="1">
                <a:solidFill>
                  <a:schemeClr val="bg1"/>
                </a:solidFill>
                <a:latin typeface="Arial Narrow" pitchFamily="34" charset="0"/>
              </a:rPr>
              <a:t>Islam</a:t>
            </a:r>
            <a:endParaRPr lang="en-US" sz="2400">
              <a:solidFill>
                <a:schemeClr val="bg1"/>
              </a:solidFill>
              <a:latin typeface="Arial Narrow" pitchFamily="34" charset="0"/>
            </a:endParaRPr>
          </a:p>
        </p:txBody>
      </p:sp>
      <p:sp>
        <p:nvSpPr>
          <p:cNvPr id="22557" name="Text Box 29"/>
          <p:cNvSpPr txBox="1">
            <a:spLocks noChangeArrowheads="1"/>
          </p:cNvSpPr>
          <p:nvPr/>
        </p:nvSpPr>
        <p:spPr bwMode="auto">
          <a:xfrm>
            <a:off x="4664075" y="4800600"/>
            <a:ext cx="1597025" cy="461963"/>
          </a:xfrm>
          <a:prstGeom prst="rect">
            <a:avLst/>
          </a:prstGeom>
          <a:solidFill>
            <a:srgbClr val="002060"/>
          </a:solidFill>
          <a:ln w="28575">
            <a:solidFill>
              <a:srgbClr val="002060"/>
            </a:solidFill>
            <a:miter lim="800000"/>
            <a:headEnd/>
            <a:tailEnd/>
          </a:ln>
        </p:spPr>
        <p:txBody>
          <a:bodyPr/>
          <a:lstStyle/>
          <a:p>
            <a:r>
              <a:rPr lang="en-US" sz="2400" b="1">
                <a:solidFill>
                  <a:schemeClr val="bg1"/>
                </a:solidFill>
                <a:latin typeface="Arial Narrow" pitchFamily="34" charset="0"/>
              </a:rPr>
              <a:t>Christianity</a:t>
            </a:r>
            <a:endParaRPr lang="en-US" sz="2400">
              <a:solidFill>
                <a:schemeClr val="bg1"/>
              </a:solidFill>
              <a:latin typeface="Arial Narrow" pitchFamily="34" charset="0"/>
            </a:endParaRPr>
          </a:p>
        </p:txBody>
      </p:sp>
      <p:sp>
        <p:nvSpPr>
          <p:cNvPr id="22558" name="Text Box 30"/>
          <p:cNvSpPr txBox="1">
            <a:spLocks noChangeArrowheads="1"/>
          </p:cNvSpPr>
          <p:nvPr/>
        </p:nvSpPr>
        <p:spPr bwMode="auto">
          <a:xfrm>
            <a:off x="6446838" y="5570538"/>
            <a:ext cx="1157287" cy="465137"/>
          </a:xfrm>
          <a:prstGeom prst="rect">
            <a:avLst/>
          </a:prstGeom>
          <a:noFill/>
          <a:ln w="28575">
            <a:noFill/>
            <a:miter lim="800000"/>
            <a:headEnd/>
            <a:tailEnd/>
          </a:ln>
        </p:spPr>
        <p:txBody>
          <a:bodyPr/>
          <a:lstStyle/>
          <a:p>
            <a:r>
              <a:rPr lang="en-US" sz="2800" b="1">
                <a:solidFill>
                  <a:srgbClr val="99FF66"/>
                </a:solidFill>
                <a:latin typeface="Arial Narrow" pitchFamily="34" charset="0"/>
              </a:rPr>
              <a:t>610 CE</a:t>
            </a:r>
            <a:endParaRPr lang="en-US" sz="2800">
              <a:solidFill>
                <a:srgbClr val="99FF66"/>
              </a:solidFill>
              <a:latin typeface="Arial Narrow" pitchFamily="34" charset="0"/>
            </a:endParaRPr>
          </a:p>
        </p:txBody>
      </p:sp>
      <p:sp>
        <p:nvSpPr>
          <p:cNvPr id="22559" name="Text Box 31"/>
          <p:cNvSpPr txBox="1">
            <a:spLocks noChangeArrowheads="1"/>
          </p:cNvSpPr>
          <p:nvPr/>
        </p:nvSpPr>
        <p:spPr bwMode="auto">
          <a:xfrm>
            <a:off x="2373313" y="5272088"/>
            <a:ext cx="1409700" cy="381000"/>
          </a:xfrm>
          <a:prstGeom prst="rect">
            <a:avLst/>
          </a:prstGeom>
          <a:noFill/>
          <a:ln w="28575">
            <a:noFill/>
            <a:miter lim="800000"/>
            <a:headEnd/>
            <a:tailEnd/>
          </a:ln>
        </p:spPr>
        <p:txBody>
          <a:bodyPr/>
          <a:lstStyle/>
          <a:p>
            <a:pPr algn="just"/>
            <a:r>
              <a:rPr lang="en-US" sz="2800" b="1">
                <a:solidFill>
                  <a:srgbClr val="92D050"/>
                </a:solidFill>
                <a:latin typeface="Aharoni" pitchFamily="2" charset="-79"/>
                <a:cs typeface="Aharoni" pitchFamily="2" charset="-79"/>
              </a:rPr>
              <a:t>Quran</a:t>
            </a:r>
          </a:p>
          <a:p>
            <a:endParaRPr lang="en-US" sz="2400">
              <a:solidFill>
                <a:srgbClr val="FF0000"/>
              </a:solidFill>
              <a:latin typeface="Arial Narrow" pitchFamily="34" charset="0"/>
            </a:endParaRPr>
          </a:p>
        </p:txBody>
      </p:sp>
      <p:sp>
        <p:nvSpPr>
          <p:cNvPr id="22560" name="Text Box 32"/>
          <p:cNvSpPr txBox="1">
            <a:spLocks noChangeArrowheads="1"/>
          </p:cNvSpPr>
          <p:nvPr/>
        </p:nvSpPr>
        <p:spPr bwMode="auto">
          <a:xfrm>
            <a:off x="1409700" y="4233863"/>
            <a:ext cx="1019175" cy="457200"/>
          </a:xfrm>
          <a:prstGeom prst="rect">
            <a:avLst/>
          </a:prstGeom>
          <a:noFill/>
          <a:ln w="28575">
            <a:noFill/>
            <a:miter lim="800000"/>
            <a:headEnd/>
            <a:tailEnd/>
          </a:ln>
        </p:spPr>
        <p:txBody>
          <a:bodyPr/>
          <a:lstStyle/>
          <a:p>
            <a:pPr algn="just"/>
            <a:r>
              <a:rPr lang="en-US" sz="2800" b="1">
                <a:solidFill>
                  <a:srgbClr val="FFFF00"/>
                </a:solidFill>
                <a:latin typeface="Aharoni" pitchFamily="2" charset="-79"/>
                <a:cs typeface="Aharoni" pitchFamily="2" charset="-79"/>
              </a:rPr>
              <a:t>Bible</a:t>
            </a:r>
          </a:p>
          <a:p>
            <a:endParaRPr lang="en-US" sz="2400">
              <a:solidFill>
                <a:srgbClr val="FF0000"/>
              </a:solidFill>
              <a:latin typeface="Arial Narrow" pitchFamily="34" charset="0"/>
            </a:endParaRPr>
          </a:p>
        </p:txBody>
      </p:sp>
      <p:sp>
        <p:nvSpPr>
          <p:cNvPr id="22563" name="Line 35"/>
          <p:cNvSpPr>
            <a:spLocks noChangeShapeType="1"/>
          </p:cNvSpPr>
          <p:nvPr/>
        </p:nvSpPr>
        <p:spPr bwMode="auto">
          <a:xfrm>
            <a:off x="3121025" y="2138363"/>
            <a:ext cx="1588" cy="233362"/>
          </a:xfrm>
          <a:prstGeom prst="line">
            <a:avLst/>
          </a:prstGeom>
          <a:noFill/>
          <a:ln w="28575">
            <a:solidFill>
              <a:srgbClr val="00B0F0"/>
            </a:solidFill>
            <a:round/>
            <a:headEnd/>
            <a:tailEnd type="triangle" w="lg" len="lg"/>
          </a:ln>
        </p:spPr>
        <p:txBody>
          <a:bodyPr/>
          <a:lstStyle/>
          <a:p>
            <a:endParaRPr lang="ar-EG"/>
          </a:p>
        </p:txBody>
      </p:sp>
      <p:sp>
        <p:nvSpPr>
          <p:cNvPr id="22564" name="Line 36"/>
          <p:cNvSpPr>
            <a:spLocks noChangeShapeType="1"/>
          </p:cNvSpPr>
          <p:nvPr/>
        </p:nvSpPr>
        <p:spPr bwMode="auto">
          <a:xfrm flipH="1">
            <a:off x="3652838" y="2744788"/>
            <a:ext cx="0" cy="228600"/>
          </a:xfrm>
          <a:prstGeom prst="line">
            <a:avLst/>
          </a:prstGeom>
          <a:noFill/>
          <a:ln w="28575">
            <a:solidFill>
              <a:srgbClr val="00B0F0"/>
            </a:solidFill>
            <a:round/>
            <a:headEnd/>
            <a:tailEnd type="triangle" w="lg" len="lg"/>
          </a:ln>
        </p:spPr>
        <p:txBody>
          <a:bodyPr/>
          <a:lstStyle/>
          <a:p>
            <a:endParaRPr lang="ar-EG"/>
          </a:p>
        </p:txBody>
      </p:sp>
      <p:sp>
        <p:nvSpPr>
          <p:cNvPr id="22565" name="Line 37"/>
          <p:cNvSpPr>
            <a:spLocks noChangeShapeType="1"/>
          </p:cNvSpPr>
          <p:nvPr/>
        </p:nvSpPr>
        <p:spPr bwMode="auto">
          <a:xfrm flipH="1">
            <a:off x="2514600" y="2744788"/>
            <a:ext cx="0" cy="228600"/>
          </a:xfrm>
          <a:prstGeom prst="line">
            <a:avLst/>
          </a:prstGeom>
          <a:noFill/>
          <a:ln w="28575">
            <a:solidFill>
              <a:srgbClr val="00B0F0"/>
            </a:solidFill>
            <a:round/>
            <a:headEnd/>
            <a:tailEnd type="triangle" w="lg" len="lg"/>
          </a:ln>
        </p:spPr>
        <p:txBody>
          <a:bodyPr/>
          <a:lstStyle/>
          <a:p>
            <a:endParaRPr lang="ar-EG"/>
          </a:p>
        </p:txBody>
      </p:sp>
      <p:sp>
        <p:nvSpPr>
          <p:cNvPr id="22567" name="Line 39"/>
          <p:cNvSpPr>
            <a:spLocks noChangeShapeType="1"/>
          </p:cNvSpPr>
          <p:nvPr/>
        </p:nvSpPr>
        <p:spPr bwMode="auto">
          <a:xfrm flipH="1">
            <a:off x="1679575" y="3430588"/>
            <a:ext cx="0" cy="376237"/>
          </a:xfrm>
          <a:prstGeom prst="line">
            <a:avLst/>
          </a:prstGeom>
          <a:noFill/>
          <a:ln w="28575">
            <a:solidFill>
              <a:srgbClr val="00B0F0"/>
            </a:solidFill>
            <a:round/>
            <a:headEnd/>
            <a:tailEnd type="triangle" w="lg" len="lg"/>
          </a:ln>
        </p:spPr>
        <p:txBody>
          <a:bodyPr/>
          <a:lstStyle/>
          <a:p>
            <a:endParaRPr lang="ar-EG"/>
          </a:p>
        </p:txBody>
      </p:sp>
      <p:sp>
        <p:nvSpPr>
          <p:cNvPr id="22568" name="Line 40"/>
          <p:cNvSpPr>
            <a:spLocks noChangeShapeType="1"/>
          </p:cNvSpPr>
          <p:nvPr/>
        </p:nvSpPr>
        <p:spPr bwMode="auto">
          <a:xfrm flipH="1">
            <a:off x="2589213" y="3430588"/>
            <a:ext cx="0" cy="1363662"/>
          </a:xfrm>
          <a:prstGeom prst="line">
            <a:avLst/>
          </a:prstGeom>
          <a:noFill/>
          <a:ln w="28575">
            <a:solidFill>
              <a:srgbClr val="00B0F0"/>
            </a:solidFill>
            <a:round/>
            <a:headEnd/>
            <a:tailEnd type="triangle" w="lg" len="lg"/>
          </a:ln>
        </p:spPr>
        <p:txBody>
          <a:bodyPr/>
          <a:lstStyle/>
          <a:p>
            <a:endParaRPr lang="ar-EG"/>
          </a:p>
        </p:txBody>
      </p:sp>
      <p:sp>
        <p:nvSpPr>
          <p:cNvPr id="22566" name="Text Box 38"/>
          <p:cNvSpPr txBox="1">
            <a:spLocks noChangeArrowheads="1"/>
          </p:cNvSpPr>
          <p:nvPr/>
        </p:nvSpPr>
        <p:spPr bwMode="auto">
          <a:xfrm>
            <a:off x="920750" y="3806825"/>
            <a:ext cx="998538" cy="427038"/>
          </a:xfrm>
          <a:prstGeom prst="rect">
            <a:avLst/>
          </a:prstGeom>
          <a:solidFill>
            <a:srgbClr val="7030A0"/>
          </a:solidFill>
          <a:ln w="28575">
            <a:solidFill>
              <a:schemeClr val="bg1"/>
            </a:solidFill>
            <a:miter lim="800000"/>
            <a:headEnd/>
            <a:tailEnd/>
          </a:ln>
        </p:spPr>
        <p:txBody>
          <a:bodyPr/>
          <a:lstStyle/>
          <a:p>
            <a:pPr algn="ctr">
              <a:lnSpc>
                <a:spcPct val="80000"/>
              </a:lnSpc>
            </a:pPr>
            <a:r>
              <a:rPr lang="en-US" sz="2400" b="1">
                <a:solidFill>
                  <a:schemeClr val="bg1"/>
                </a:solidFill>
                <a:latin typeface="Arial Narrow" pitchFamily="34" charset="0"/>
              </a:rPr>
              <a:t>Moses</a:t>
            </a:r>
            <a:r>
              <a:rPr lang="en-US" sz="2400" b="1">
                <a:latin typeface="Arial Narrow" pitchFamily="34" charset="0"/>
              </a:rPr>
              <a:t> </a:t>
            </a:r>
          </a:p>
          <a:p>
            <a:endParaRPr lang="en-US" sz="2400">
              <a:latin typeface="Arial Narrow" pitchFamily="34" charset="0"/>
            </a:endParaRPr>
          </a:p>
        </p:txBody>
      </p:sp>
      <p:sp>
        <p:nvSpPr>
          <p:cNvPr id="22569" name="Text Box 41"/>
          <p:cNvSpPr txBox="1">
            <a:spLocks noChangeArrowheads="1"/>
          </p:cNvSpPr>
          <p:nvPr/>
        </p:nvSpPr>
        <p:spPr bwMode="auto">
          <a:xfrm>
            <a:off x="1603375" y="4794250"/>
            <a:ext cx="1828800" cy="477838"/>
          </a:xfrm>
          <a:prstGeom prst="rect">
            <a:avLst/>
          </a:prstGeom>
          <a:solidFill>
            <a:srgbClr val="A50021"/>
          </a:solidFill>
          <a:ln w="28575">
            <a:solidFill>
              <a:schemeClr val="bg1"/>
            </a:solidFill>
            <a:miter lim="800000"/>
            <a:headEnd/>
            <a:tailEnd/>
          </a:ln>
        </p:spPr>
        <p:txBody>
          <a:bodyPr/>
          <a:lstStyle/>
          <a:p>
            <a:pPr algn="ctr">
              <a:lnSpc>
                <a:spcPct val="80000"/>
              </a:lnSpc>
            </a:pPr>
            <a:r>
              <a:rPr lang="en-US" sz="2400" b="1">
                <a:solidFill>
                  <a:schemeClr val="bg1"/>
                </a:solidFill>
                <a:latin typeface="Arial Narrow" pitchFamily="34" charset="0"/>
              </a:rPr>
              <a:t>Jesus Christ </a:t>
            </a:r>
          </a:p>
          <a:p>
            <a:endParaRPr lang="en-US" sz="2400">
              <a:solidFill>
                <a:srgbClr val="CC3300"/>
              </a:solidFill>
              <a:latin typeface="Arial Narrow" pitchFamily="34" charset="0"/>
            </a:endParaRPr>
          </a:p>
        </p:txBody>
      </p:sp>
      <p:sp>
        <p:nvSpPr>
          <p:cNvPr id="22570" name="Line 42"/>
          <p:cNvSpPr>
            <a:spLocks noChangeShapeType="1"/>
          </p:cNvSpPr>
          <p:nvPr/>
        </p:nvSpPr>
        <p:spPr bwMode="auto">
          <a:xfrm flipH="1">
            <a:off x="4108450" y="3352800"/>
            <a:ext cx="0" cy="2276475"/>
          </a:xfrm>
          <a:prstGeom prst="line">
            <a:avLst/>
          </a:prstGeom>
          <a:noFill/>
          <a:ln w="28575">
            <a:solidFill>
              <a:srgbClr val="00B0F0"/>
            </a:solidFill>
            <a:round/>
            <a:headEnd/>
            <a:tailEnd type="triangle" w="lg" len="lg"/>
          </a:ln>
        </p:spPr>
        <p:txBody>
          <a:bodyPr/>
          <a:lstStyle/>
          <a:p>
            <a:endParaRPr lang="ar-EG"/>
          </a:p>
        </p:txBody>
      </p:sp>
      <p:sp>
        <p:nvSpPr>
          <p:cNvPr id="22571" name="Text Box 43"/>
          <p:cNvSpPr txBox="1">
            <a:spLocks noChangeArrowheads="1"/>
          </p:cNvSpPr>
          <p:nvPr/>
        </p:nvSpPr>
        <p:spPr bwMode="auto">
          <a:xfrm>
            <a:off x="3044825" y="5786438"/>
            <a:ext cx="1885950" cy="438150"/>
          </a:xfrm>
          <a:prstGeom prst="rect">
            <a:avLst/>
          </a:prstGeom>
          <a:solidFill>
            <a:schemeClr val="accent6">
              <a:lumMod val="75000"/>
            </a:schemeClr>
          </a:solidFill>
          <a:ln w="28575">
            <a:solidFill>
              <a:schemeClr val="bg1"/>
            </a:solidFill>
            <a:miter lim="800000"/>
            <a:headEnd/>
            <a:tailEnd/>
          </a:ln>
        </p:spPr>
        <p:txBody>
          <a:bodyPr/>
          <a:lstStyle/>
          <a:p>
            <a:pPr algn="ctr" fontAlgn="auto">
              <a:lnSpc>
                <a:spcPct val="80000"/>
              </a:lnSpc>
              <a:spcBef>
                <a:spcPts val="0"/>
              </a:spcBef>
              <a:spcAft>
                <a:spcPts val="0"/>
              </a:spcAft>
              <a:defRPr/>
            </a:pPr>
            <a:r>
              <a:rPr lang="en-US" sz="2800" b="1" dirty="0">
                <a:solidFill>
                  <a:schemeClr val="bg1"/>
                </a:solidFill>
                <a:latin typeface="Arial Narrow" pitchFamily="34" charset="0"/>
                <a:cs typeface="+mn-cs"/>
              </a:rPr>
              <a:t>Muhammad</a:t>
            </a:r>
            <a:r>
              <a:rPr lang="en-US" sz="2400" b="1" dirty="0">
                <a:solidFill>
                  <a:srgbClr val="CC3300"/>
                </a:solidFill>
                <a:latin typeface="Arial Narrow" pitchFamily="34" charset="0"/>
                <a:cs typeface="+mn-cs"/>
              </a:rPr>
              <a:t> </a:t>
            </a:r>
          </a:p>
          <a:p>
            <a:pPr fontAlgn="auto">
              <a:spcBef>
                <a:spcPts val="0"/>
              </a:spcBef>
              <a:spcAft>
                <a:spcPts val="0"/>
              </a:spcAft>
              <a:defRPr/>
            </a:pPr>
            <a:endParaRPr lang="en-US" sz="2400" dirty="0">
              <a:latin typeface="Arial Narrow" pitchFamily="34" charset="0"/>
              <a:cs typeface="+mn-cs"/>
            </a:endParaRPr>
          </a:p>
        </p:txBody>
      </p:sp>
      <p:sp>
        <p:nvSpPr>
          <p:cNvPr id="22572" name="AutoShape 44"/>
          <p:cNvSpPr>
            <a:spLocks noChangeArrowheads="1"/>
          </p:cNvSpPr>
          <p:nvPr/>
        </p:nvSpPr>
        <p:spPr bwMode="auto">
          <a:xfrm>
            <a:off x="6046788" y="6116638"/>
            <a:ext cx="611187" cy="430212"/>
          </a:xfrm>
          <a:prstGeom prst="downArrow">
            <a:avLst>
              <a:gd name="adj1" fmla="val 76565"/>
              <a:gd name="adj2" fmla="val 77407"/>
            </a:avLst>
          </a:prstGeom>
          <a:solidFill>
            <a:srgbClr val="00B0F0"/>
          </a:solidFill>
          <a:ln w="28575">
            <a:solidFill>
              <a:srgbClr val="00B0F0"/>
            </a:solidFill>
            <a:miter lim="800000"/>
            <a:headEnd/>
            <a:tailEnd/>
          </a:ln>
        </p:spPr>
        <p:txBody>
          <a:bodyPr wrap="none" anchor="ctr"/>
          <a:lstStyle/>
          <a:p>
            <a:endParaRPr lang="en-US">
              <a:solidFill>
                <a:srgbClr val="00B0F0"/>
              </a:solidFill>
              <a:latin typeface="Calibri" pitchFamily="34" charset="0"/>
            </a:endParaRPr>
          </a:p>
        </p:txBody>
      </p:sp>
      <p:sp>
        <p:nvSpPr>
          <p:cNvPr id="47" name="Rectangle 35"/>
          <p:cNvSpPr/>
          <p:nvPr/>
        </p:nvSpPr>
        <p:spPr>
          <a:xfrm>
            <a:off x="6330950" y="981075"/>
            <a:ext cx="85725" cy="5187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2"/>
          <p:cNvSpPr txBox="1">
            <a:spLocks noRot="1" noChangeArrowheads="1"/>
          </p:cNvSpPr>
          <p:nvPr/>
        </p:nvSpPr>
        <p:spPr bwMode="auto">
          <a:xfrm>
            <a:off x="179388" y="152400"/>
            <a:ext cx="8856662" cy="682625"/>
          </a:xfrm>
          <a:prstGeom prst="rect">
            <a:avLst/>
          </a:prstGeom>
          <a:solidFill>
            <a:srgbClr val="99FF66"/>
          </a:solidFill>
          <a:ln w="9525">
            <a:noFill/>
            <a:miter lim="800000"/>
            <a:headEnd/>
            <a:tailEnd/>
          </a:ln>
        </p:spPr>
        <p:txBody>
          <a:bodyPr anchor="ctr">
            <a:normAutofit/>
          </a:bodyPr>
          <a:lstStyle/>
          <a:p>
            <a:pPr marL="838200" indent="-838200" algn="ctr" fontAlgn="auto">
              <a:lnSpc>
                <a:spcPct val="95000"/>
              </a:lnSpc>
              <a:spcBef>
                <a:spcPts val="0"/>
              </a:spcBef>
              <a:spcAft>
                <a:spcPts val="0"/>
              </a:spcAft>
              <a:defRPr/>
            </a:pPr>
            <a:r>
              <a:rPr lang="en-US" sz="3600" b="1" kern="0" dirty="0">
                <a:solidFill>
                  <a:schemeClr val="tx1">
                    <a:lumMod val="95000"/>
                    <a:lumOff val="5000"/>
                  </a:schemeClr>
                </a:solidFill>
                <a:latin typeface="Aharoni" pitchFamily="2" charset="-79"/>
                <a:ea typeface="+mj-ea"/>
                <a:cs typeface="Aharoni" pitchFamily="2" charset="-79"/>
              </a:rPr>
              <a:t>Descendents of Abraham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circle(in)">
                                      <p:cBhvr>
                                        <p:cTn id="7" dur="2000"/>
                                        <p:tgtEl>
                                          <p:spTgt spid="2253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2531"/>
                                        </p:tgtEl>
                                        <p:attrNameLst>
                                          <p:attrName>style.visibility</p:attrName>
                                        </p:attrNameLst>
                                      </p:cBhvr>
                                      <p:to>
                                        <p:strVal val="visible"/>
                                      </p:to>
                                    </p:set>
                                    <p:animEffect transition="in" filter="circle(in)">
                                      <p:cBhvr>
                                        <p:cTn id="10" dur="2000"/>
                                        <p:tgtEl>
                                          <p:spTgt spid="2253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2532"/>
                                        </p:tgtEl>
                                        <p:attrNameLst>
                                          <p:attrName>style.visibility</p:attrName>
                                        </p:attrNameLst>
                                      </p:cBhvr>
                                      <p:to>
                                        <p:strVal val="visible"/>
                                      </p:to>
                                    </p:set>
                                    <p:animEffect transition="in" filter="circle(in)">
                                      <p:cBhvr>
                                        <p:cTn id="13" dur="2000"/>
                                        <p:tgtEl>
                                          <p:spTgt spid="2253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2533"/>
                                        </p:tgtEl>
                                        <p:attrNameLst>
                                          <p:attrName>style.visibility</p:attrName>
                                        </p:attrNameLst>
                                      </p:cBhvr>
                                      <p:to>
                                        <p:strVal val="visible"/>
                                      </p:to>
                                    </p:set>
                                    <p:animEffect transition="in" filter="circle(in)">
                                      <p:cBhvr>
                                        <p:cTn id="16" dur="2000"/>
                                        <p:tgtEl>
                                          <p:spTgt spid="2253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2534"/>
                                        </p:tgtEl>
                                        <p:attrNameLst>
                                          <p:attrName>style.visibility</p:attrName>
                                        </p:attrNameLst>
                                      </p:cBhvr>
                                      <p:to>
                                        <p:strVal val="visible"/>
                                      </p:to>
                                    </p:set>
                                    <p:animEffect transition="in" filter="circle(in)">
                                      <p:cBhvr>
                                        <p:cTn id="19" dur="2000"/>
                                        <p:tgtEl>
                                          <p:spTgt spid="2253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2535"/>
                                        </p:tgtEl>
                                        <p:attrNameLst>
                                          <p:attrName>style.visibility</p:attrName>
                                        </p:attrNameLst>
                                      </p:cBhvr>
                                      <p:to>
                                        <p:strVal val="visible"/>
                                      </p:to>
                                    </p:set>
                                    <p:animEffect transition="in" filter="circle(in)">
                                      <p:cBhvr>
                                        <p:cTn id="22" dur="2000"/>
                                        <p:tgtEl>
                                          <p:spTgt spid="2253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2536"/>
                                        </p:tgtEl>
                                        <p:attrNameLst>
                                          <p:attrName>style.visibility</p:attrName>
                                        </p:attrNameLst>
                                      </p:cBhvr>
                                      <p:to>
                                        <p:strVal val="visible"/>
                                      </p:to>
                                    </p:set>
                                    <p:animEffect transition="in" filter="circle(in)">
                                      <p:cBhvr>
                                        <p:cTn id="25" dur="2000"/>
                                        <p:tgtEl>
                                          <p:spTgt spid="2253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2537"/>
                                        </p:tgtEl>
                                        <p:attrNameLst>
                                          <p:attrName>style.visibility</p:attrName>
                                        </p:attrNameLst>
                                      </p:cBhvr>
                                      <p:to>
                                        <p:strVal val="visible"/>
                                      </p:to>
                                    </p:set>
                                    <p:animEffect transition="in" filter="circle(in)">
                                      <p:cBhvr>
                                        <p:cTn id="28" dur="2000"/>
                                        <p:tgtEl>
                                          <p:spTgt spid="2253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2538"/>
                                        </p:tgtEl>
                                        <p:attrNameLst>
                                          <p:attrName>style.visibility</p:attrName>
                                        </p:attrNameLst>
                                      </p:cBhvr>
                                      <p:to>
                                        <p:strVal val="visible"/>
                                      </p:to>
                                    </p:set>
                                    <p:animEffect transition="in" filter="circle(in)">
                                      <p:cBhvr>
                                        <p:cTn id="31" dur="2000"/>
                                        <p:tgtEl>
                                          <p:spTgt spid="2253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2541"/>
                                        </p:tgtEl>
                                        <p:attrNameLst>
                                          <p:attrName>style.visibility</p:attrName>
                                        </p:attrNameLst>
                                      </p:cBhvr>
                                      <p:to>
                                        <p:strVal val="visible"/>
                                      </p:to>
                                    </p:set>
                                    <p:animEffect transition="in" filter="circle(in)">
                                      <p:cBhvr>
                                        <p:cTn id="34" dur="2000"/>
                                        <p:tgtEl>
                                          <p:spTgt spid="2254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2542"/>
                                        </p:tgtEl>
                                        <p:attrNameLst>
                                          <p:attrName>style.visibility</p:attrName>
                                        </p:attrNameLst>
                                      </p:cBhvr>
                                      <p:to>
                                        <p:strVal val="visible"/>
                                      </p:to>
                                    </p:set>
                                    <p:animEffect transition="in" filter="circle(in)">
                                      <p:cBhvr>
                                        <p:cTn id="37" dur="2000"/>
                                        <p:tgtEl>
                                          <p:spTgt spid="2254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2543"/>
                                        </p:tgtEl>
                                        <p:attrNameLst>
                                          <p:attrName>style.visibility</p:attrName>
                                        </p:attrNameLst>
                                      </p:cBhvr>
                                      <p:to>
                                        <p:strVal val="visible"/>
                                      </p:to>
                                    </p:set>
                                    <p:animEffect transition="in" filter="circle(in)">
                                      <p:cBhvr>
                                        <p:cTn id="40" dur="2000"/>
                                        <p:tgtEl>
                                          <p:spTgt spid="22543"/>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2544"/>
                                        </p:tgtEl>
                                        <p:attrNameLst>
                                          <p:attrName>style.visibility</p:attrName>
                                        </p:attrNameLst>
                                      </p:cBhvr>
                                      <p:to>
                                        <p:strVal val="visible"/>
                                      </p:to>
                                    </p:set>
                                    <p:animEffect transition="in" filter="circle(in)">
                                      <p:cBhvr>
                                        <p:cTn id="43" dur="2000"/>
                                        <p:tgtEl>
                                          <p:spTgt spid="22544"/>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2545"/>
                                        </p:tgtEl>
                                        <p:attrNameLst>
                                          <p:attrName>style.visibility</p:attrName>
                                        </p:attrNameLst>
                                      </p:cBhvr>
                                      <p:to>
                                        <p:strVal val="visible"/>
                                      </p:to>
                                    </p:set>
                                    <p:animEffect transition="in" filter="circle(in)">
                                      <p:cBhvr>
                                        <p:cTn id="46" dur="2000"/>
                                        <p:tgtEl>
                                          <p:spTgt spid="22545"/>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22546"/>
                                        </p:tgtEl>
                                        <p:attrNameLst>
                                          <p:attrName>style.visibility</p:attrName>
                                        </p:attrNameLst>
                                      </p:cBhvr>
                                      <p:to>
                                        <p:strVal val="visible"/>
                                      </p:to>
                                    </p:set>
                                    <p:animEffect transition="in" filter="circle(in)">
                                      <p:cBhvr>
                                        <p:cTn id="49" dur="2000"/>
                                        <p:tgtEl>
                                          <p:spTgt spid="22546"/>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2548"/>
                                        </p:tgtEl>
                                        <p:attrNameLst>
                                          <p:attrName>style.visibility</p:attrName>
                                        </p:attrNameLst>
                                      </p:cBhvr>
                                      <p:to>
                                        <p:strVal val="visible"/>
                                      </p:to>
                                    </p:set>
                                    <p:animEffect transition="in" filter="circle(in)">
                                      <p:cBhvr>
                                        <p:cTn id="52" dur="2000"/>
                                        <p:tgtEl>
                                          <p:spTgt spid="22548"/>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2549"/>
                                        </p:tgtEl>
                                        <p:attrNameLst>
                                          <p:attrName>style.visibility</p:attrName>
                                        </p:attrNameLst>
                                      </p:cBhvr>
                                      <p:to>
                                        <p:strVal val="visible"/>
                                      </p:to>
                                    </p:set>
                                    <p:animEffect transition="in" filter="circle(in)">
                                      <p:cBhvr>
                                        <p:cTn id="55" dur="2000"/>
                                        <p:tgtEl>
                                          <p:spTgt spid="22549"/>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2550"/>
                                        </p:tgtEl>
                                        <p:attrNameLst>
                                          <p:attrName>style.visibility</p:attrName>
                                        </p:attrNameLst>
                                      </p:cBhvr>
                                      <p:to>
                                        <p:strVal val="visible"/>
                                      </p:to>
                                    </p:set>
                                    <p:animEffect transition="in" filter="circle(in)">
                                      <p:cBhvr>
                                        <p:cTn id="58" dur="2000"/>
                                        <p:tgtEl>
                                          <p:spTgt spid="22550"/>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22551"/>
                                        </p:tgtEl>
                                        <p:attrNameLst>
                                          <p:attrName>style.visibility</p:attrName>
                                        </p:attrNameLst>
                                      </p:cBhvr>
                                      <p:to>
                                        <p:strVal val="visible"/>
                                      </p:to>
                                    </p:set>
                                    <p:animEffect transition="in" filter="circle(in)">
                                      <p:cBhvr>
                                        <p:cTn id="61" dur="2000"/>
                                        <p:tgtEl>
                                          <p:spTgt spid="22551"/>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22552"/>
                                        </p:tgtEl>
                                        <p:attrNameLst>
                                          <p:attrName>style.visibility</p:attrName>
                                        </p:attrNameLst>
                                      </p:cBhvr>
                                      <p:to>
                                        <p:strVal val="visible"/>
                                      </p:to>
                                    </p:set>
                                    <p:animEffect transition="in" filter="circle(in)">
                                      <p:cBhvr>
                                        <p:cTn id="64" dur="2000"/>
                                        <p:tgtEl>
                                          <p:spTgt spid="22552"/>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22553"/>
                                        </p:tgtEl>
                                        <p:attrNameLst>
                                          <p:attrName>style.visibility</p:attrName>
                                        </p:attrNameLst>
                                      </p:cBhvr>
                                      <p:to>
                                        <p:strVal val="visible"/>
                                      </p:to>
                                    </p:set>
                                    <p:animEffect transition="in" filter="circle(in)">
                                      <p:cBhvr>
                                        <p:cTn id="67" dur="2000"/>
                                        <p:tgtEl>
                                          <p:spTgt spid="22553"/>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22554"/>
                                        </p:tgtEl>
                                        <p:attrNameLst>
                                          <p:attrName>style.visibility</p:attrName>
                                        </p:attrNameLst>
                                      </p:cBhvr>
                                      <p:to>
                                        <p:strVal val="visible"/>
                                      </p:to>
                                    </p:set>
                                    <p:animEffect transition="in" filter="circle(in)">
                                      <p:cBhvr>
                                        <p:cTn id="70" dur="2000"/>
                                        <p:tgtEl>
                                          <p:spTgt spid="22554"/>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22555"/>
                                        </p:tgtEl>
                                        <p:attrNameLst>
                                          <p:attrName>style.visibility</p:attrName>
                                        </p:attrNameLst>
                                      </p:cBhvr>
                                      <p:to>
                                        <p:strVal val="visible"/>
                                      </p:to>
                                    </p:set>
                                    <p:animEffect transition="in" filter="circle(in)">
                                      <p:cBhvr>
                                        <p:cTn id="73" dur="2000"/>
                                        <p:tgtEl>
                                          <p:spTgt spid="22555"/>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22556"/>
                                        </p:tgtEl>
                                        <p:attrNameLst>
                                          <p:attrName>style.visibility</p:attrName>
                                        </p:attrNameLst>
                                      </p:cBhvr>
                                      <p:to>
                                        <p:strVal val="visible"/>
                                      </p:to>
                                    </p:set>
                                    <p:animEffect transition="in" filter="circle(in)">
                                      <p:cBhvr>
                                        <p:cTn id="76" dur="2000"/>
                                        <p:tgtEl>
                                          <p:spTgt spid="22556"/>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22557"/>
                                        </p:tgtEl>
                                        <p:attrNameLst>
                                          <p:attrName>style.visibility</p:attrName>
                                        </p:attrNameLst>
                                      </p:cBhvr>
                                      <p:to>
                                        <p:strVal val="visible"/>
                                      </p:to>
                                    </p:set>
                                    <p:animEffect transition="in" filter="circle(in)">
                                      <p:cBhvr>
                                        <p:cTn id="79" dur="2000"/>
                                        <p:tgtEl>
                                          <p:spTgt spid="22557"/>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22558"/>
                                        </p:tgtEl>
                                        <p:attrNameLst>
                                          <p:attrName>style.visibility</p:attrName>
                                        </p:attrNameLst>
                                      </p:cBhvr>
                                      <p:to>
                                        <p:strVal val="visible"/>
                                      </p:to>
                                    </p:set>
                                    <p:animEffect transition="in" filter="circle(in)">
                                      <p:cBhvr>
                                        <p:cTn id="82" dur="2000"/>
                                        <p:tgtEl>
                                          <p:spTgt spid="22558"/>
                                        </p:tgtEl>
                                      </p:cBhvr>
                                    </p:animEffect>
                                  </p:childTnLst>
                                </p:cTn>
                              </p:par>
                              <p:par>
                                <p:cTn id="83" presetID="6" presetClass="entr" presetSubtype="16" fill="hold" grpId="0" nodeType="withEffect">
                                  <p:stCondLst>
                                    <p:cond delay="0"/>
                                  </p:stCondLst>
                                  <p:childTnLst>
                                    <p:set>
                                      <p:cBhvr>
                                        <p:cTn id="84" dur="1" fill="hold">
                                          <p:stCondLst>
                                            <p:cond delay="0"/>
                                          </p:stCondLst>
                                        </p:cTn>
                                        <p:tgtEl>
                                          <p:spTgt spid="22559"/>
                                        </p:tgtEl>
                                        <p:attrNameLst>
                                          <p:attrName>style.visibility</p:attrName>
                                        </p:attrNameLst>
                                      </p:cBhvr>
                                      <p:to>
                                        <p:strVal val="visible"/>
                                      </p:to>
                                    </p:set>
                                    <p:animEffect transition="in" filter="circle(in)">
                                      <p:cBhvr>
                                        <p:cTn id="85" dur="2000"/>
                                        <p:tgtEl>
                                          <p:spTgt spid="22559"/>
                                        </p:tgtEl>
                                      </p:cBhvr>
                                    </p:animEffect>
                                  </p:childTnLst>
                                </p:cTn>
                              </p:par>
                              <p:par>
                                <p:cTn id="86" presetID="6" presetClass="entr" presetSubtype="16" fill="hold" grpId="0" nodeType="withEffect">
                                  <p:stCondLst>
                                    <p:cond delay="0"/>
                                  </p:stCondLst>
                                  <p:childTnLst>
                                    <p:set>
                                      <p:cBhvr>
                                        <p:cTn id="87" dur="1" fill="hold">
                                          <p:stCondLst>
                                            <p:cond delay="0"/>
                                          </p:stCondLst>
                                        </p:cTn>
                                        <p:tgtEl>
                                          <p:spTgt spid="22560"/>
                                        </p:tgtEl>
                                        <p:attrNameLst>
                                          <p:attrName>style.visibility</p:attrName>
                                        </p:attrNameLst>
                                      </p:cBhvr>
                                      <p:to>
                                        <p:strVal val="visible"/>
                                      </p:to>
                                    </p:set>
                                    <p:animEffect transition="in" filter="circle(in)">
                                      <p:cBhvr>
                                        <p:cTn id="88" dur="2000"/>
                                        <p:tgtEl>
                                          <p:spTgt spid="22560"/>
                                        </p:tgtEl>
                                      </p:cBhvr>
                                    </p:animEffect>
                                  </p:childTnLst>
                                </p:cTn>
                              </p:par>
                              <p:par>
                                <p:cTn id="89" presetID="6" presetClass="entr" presetSubtype="16" fill="hold" grpId="0" nodeType="withEffect">
                                  <p:stCondLst>
                                    <p:cond delay="0"/>
                                  </p:stCondLst>
                                  <p:childTnLst>
                                    <p:set>
                                      <p:cBhvr>
                                        <p:cTn id="90" dur="1" fill="hold">
                                          <p:stCondLst>
                                            <p:cond delay="0"/>
                                          </p:stCondLst>
                                        </p:cTn>
                                        <p:tgtEl>
                                          <p:spTgt spid="22563"/>
                                        </p:tgtEl>
                                        <p:attrNameLst>
                                          <p:attrName>style.visibility</p:attrName>
                                        </p:attrNameLst>
                                      </p:cBhvr>
                                      <p:to>
                                        <p:strVal val="visible"/>
                                      </p:to>
                                    </p:set>
                                    <p:animEffect transition="in" filter="circle(in)">
                                      <p:cBhvr>
                                        <p:cTn id="91" dur="2000"/>
                                        <p:tgtEl>
                                          <p:spTgt spid="22563"/>
                                        </p:tgtEl>
                                      </p:cBhvr>
                                    </p:animEffect>
                                  </p:childTnLst>
                                </p:cTn>
                              </p:par>
                              <p:par>
                                <p:cTn id="92" presetID="6" presetClass="entr" presetSubtype="16" fill="hold" grpId="0" nodeType="withEffect">
                                  <p:stCondLst>
                                    <p:cond delay="0"/>
                                  </p:stCondLst>
                                  <p:childTnLst>
                                    <p:set>
                                      <p:cBhvr>
                                        <p:cTn id="93" dur="1" fill="hold">
                                          <p:stCondLst>
                                            <p:cond delay="0"/>
                                          </p:stCondLst>
                                        </p:cTn>
                                        <p:tgtEl>
                                          <p:spTgt spid="22564"/>
                                        </p:tgtEl>
                                        <p:attrNameLst>
                                          <p:attrName>style.visibility</p:attrName>
                                        </p:attrNameLst>
                                      </p:cBhvr>
                                      <p:to>
                                        <p:strVal val="visible"/>
                                      </p:to>
                                    </p:set>
                                    <p:animEffect transition="in" filter="circle(in)">
                                      <p:cBhvr>
                                        <p:cTn id="94" dur="2000"/>
                                        <p:tgtEl>
                                          <p:spTgt spid="22564"/>
                                        </p:tgtEl>
                                      </p:cBhvr>
                                    </p:animEffect>
                                  </p:childTnLst>
                                </p:cTn>
                              </p:par>
                              <p:par>
                                <p:cTn id="95" presetID="6" presetClass="entr" presetSubtype="16" fill="hold" grpId="0" nodeType="withEffect">
                                  <p:stCondLst>
                                    <p:cond delay="0"/>
                                  </p:stCondLst>
                                  <p:childTnLst>
                                    <p:set>
                                      <p:cBhvr>
                                        <p:cTn id="96" dur="1" fill="hold">
                                          <p:stCondLst>
                                            <p:cond delay="0"/>
                                          </p:stCondLst>
                                        </p:cTn>
                                        <p:tgtEl>
                                          <p:spTgt spid="22565"/>
                                        </p:tgtEl>
                                        <p:attrNameLst>
                                          <p:attrName>style.visibility</p:attrName>
                                        </p:attrNameLst>
                                      </p:cBhvr>
                                      <p:to>
                                        <p:strVal val="visible"/>
                                      </p:to>
                                    </p:set>
                                    <p:animEffect transition="in" filter="circle(in)">
                                      <p:cBhvr>
                                        <p:cTn id="97" dur="2000"/>
                                        <p:tgtEl>
                                          <p:spTgt spid="22565"/>
                                        </p:tgtEl>
                                      </p:cBhvr>
                                    </p:animEffect>
                                  </p:childTnLst>
                                </p:cTn>
                              </p:par>
                              <p:par>
                                <p:cTn id="98" presetID="6" presetClass="entr" presetSubtype="16" fill="hold" grpId="0" nodeType="withEffect">
                                  <p:stCondLst>
                                    <p:cond delay="0"/>
                                  </p:stCondLst>
                                  <p:childTnLst>
                                    <p:set>
                                      <p:cBhvr>
                                        <p:cTn id="99" dur="1" fill="hold">
                                          <p:stCondLst>
                                            <p:cond delay="0"/>
                                          </p:stCondLst>
                                        </p:cTn>
                                        <p:tgtEl>
                                          <p:spTgt spid="22566"/>
                                        </p:tgtEl>
                                        <p:attrNameLst>
                                          <p:attrName>style.visibility</p:attrName>
                                        </p:attrNameLst>
                                      </p:cBhvr>
                                      <p:to>
                                        <p:strVal val="visible"/>
                                      </p:to>
                                    </p:set>
                                    <p:animEffect transition="in" filter="circle(in)">
                                      <p:cBhvr>
                                        <p:cTn id="100" dur="2000"/>
                                        <p:tgtEl>
                                          <p:spTgt spid="22566"/>
                                        </p:tgtEl>
                                      </p:cBhvr>
                                    </p:animEffect>
                                  </p:childTnLst>
                                </p:cTn>
                              </p:par>
                              <p:par>
                                <p:cTn id="101" presetID="6" presetClass="entr" presetSubtype="16" fill="hold" grpId="0" nodeType="withEffect">
                                  <p:stCondLst>
                                    <p:cond delay="0"/>
                                  </p:stCondLst>
                                  <p:childTnLst>
                                    <p:set>
                                      <p:cBhvr>
                                        <p:cTn id="102" dur="1" fill="hold">
                                          <p:stCondLst>
                                            <p:cond delay="0"/>
                                          </p:stCondLst>
                                        </p:cTn>
                                        <p:tgtEl>
                                          <p:spTgt spid="22567"/>
                                        </p:tgtEl>
                                        <p:attrNameLst>
                                          <p:attrName>style.visibility</p:attrName>
                                        </p:attrNameLst>
                                      </p:cBhvr>
                                      <p:to>
                                        <p:strVal val="visible"/>
                                      </p:to>
                                    </p:set>
                                    <p:animEffect transition="in" filter="circle(in)">
                                      <p:cBhvr>
                                        <p:cTn id="103" dur="2000"/>
                                        <p:tgtEl>
                                          <p:spTgt spid="22567"/>
                                        </p:tgtEl>
                                      </p:cBhvr>
                                    </p:animEffect>
                                  </p:childTnLst>
                                </p:cTn>
                              </p:par>
                              <p:par>
                                <p:cTn id="104" presetID="6" presetClass="entr" presetSubtype="16" fill="hold" grpId="0" nodeType="withEffect">
                                  <p:stCondLst>
                                    <p:cond delay="0"/>
                                  </p:stCondLst>
                                  <p:childTnLst>
                                    <p:set>
                                      <p:cBhvr>
                                        <p:cTn id="105" dur="1" fill="hold">
                                          <p:stCondLst>
                                            <p:cond delay="0"/>
                                          </p:stCondLst>
                                        </p:cTn>
                                        <p:tgtEl>
                                          <p:spTgt spid="22568"/>
                                        </p:tgtEl>
                                        <p:attrNameLst>
                                          <p:attrName>style.visibility</p:attrName>
                                        </p:attrNameLst>
                                      </p:cBhvr>
                                      <p:to>
                                        <p:strVal val="visible"/>
                                      </p:to>
                                    </p:set>
                                    <p:animEffect transition="in" filter="circle(in)">
                                      <p:cBhvr>
                                        <p:cTn id="106" dur="2000"/>
                                        <p:tgtEl>
                                          <p:spTgt spid="22568"/>
                                        </p:tgtEl>
                                      </p:cBhvr>
                                    </p:animEffect>
                                  </p:childTnLst>
                                </p:cTn>
                              </p:par>
                              <p:par>
                                <p:cTn id="107" presetID="6" presetClass="entr" presetSubtype="16" fill="hold" grpId="0" nodeType="withEffect">
                                  <p:stCondLst>
                                    <p:cond delay="0"/>
                                  </p:stCondLst>
                                  <p:childTnLst>
                                    <p:set>
                                      <p:cBhvr>
                                        <p:cTn id="108" dur="1" fill="hold">
                                          <p:stCondLst>
                                            <p:cond delay="0"/>
                                          </p:stCondLst>
                                        </p:cTn>
                                        <p:tgtEl>
                                          <p:spTgt spid="22569"/>
                                        </p:tgtEl>
                                        <p:attrNameLst>
                                          <p:attrName>style.visibility</p:attrName>
                                        </p:attrNameLst>
                                      </p:cBhvr>
                                      <p:to>
                                        <p:strVal val="visible"/>
                                      </p:to>
                                    </p:set>
                                    <p:animEffect transition="in" filter="circle(in)">
                                      <p:cBhvr>
                                        <p:cTn id="109" dur="2000"/>
                                        <p:tgtEl>
                                          <p:spTgt spid="22569"/>
                                        </p:tgtEl>
                                      </p:cBhvr>
                                    </p:animEffect>
                                  </p:childTnLst>
                                </p:cTn>
                              </p:par>
                              <p:par>
                                <p:cTn id="110" presetID="6" presetClass="entr" presetSubtype="16" fill="hold" grpId="0" nodeType="withEffect">
                                  <p:stCondLst>
                                    <p:cond delay="0"/>
                                  </p:stCondLst>
                                  <p:childTnLst>
                                    <p:set>
                                      <p:cBhvr>
                                        <p:cTn id="111" dur="1" fill="hold">
                                          <p:stCondLst>
                                            <p:cond delay="0"/>
                                          </p:stCondLst>
                                        </p:cTn>
                                        <p:tgtEl>
                                          <p:spTgt spid="22570"/>
                                        </p:tgtEl>
                                        <p:attrNameLst>
                                          <p:attrName>style.visibility</p:attrName>
                                        </p:attrNameLst>
                                      </p:cBhvr>
                                      <p:to>
                                        <p:strVal val="visible"/>
                                      </p:to>
                                    </p:set>
                                    <p:animEffect transition="in" filter="circle(in)">
                                      <p:cBhvr>
                                        <p:cTn id="112" dur="2000"/>
                                        <p:tgtEl>
                                          <p:spTgt spid="22570"/>
                                        </p:tgtEl>
                                      </p:cBhvr>
                                    </p:animEffect>
                                  </p:childTnLst>
                                </p:cTn>
                              </p:par>
                              <p:par>
                                <p:cTn id="113" presetID="6" presetClass="entr" presetSubtype="16" fill="hold" grpId="0" nodeType="withEffect">
                                  <p:stCondLst>
                                    <p:cond delay="0"/>
                                  </p:stCondLst>
                                  <p:childTnLst>
                                    <p:set>
                                      <p:cBhvr>
                                        <p:cTn id="114" dur="1" fill="hold">
                                          <p:stCondLst>
                                            <p:cond delay="0"/>
                                          </p:stCondLst>
                                        </p:cTn>
                                        <p:tgtEl>
                                          <p:spTgt spid="22571"/>
                                        </p:tgtEl>
                                        <p:attrNameLst>
                                          <p:attrName>style.visibility</p:attrName>
                                        </p:attrNameLst>
                                      </p:cBhvr>
                                      <p:to>
                                        <p:strVal val="visible"/>
                                      </p:to>
                                    </p:set>
                                    <p:animEffect transition="in" filter="circle(in)">
                                      <p:cBhvr>
                                        <p:cTn id="115" dur="2000"/>
                                        <p:tgtEl>
                                          <p:spTgt spid="22571"/>
                                        </p:tgtEl>
                                      </p:cBhvr>
                                    </p:animEffect>
                                  </p:childTnLst>
                                </p:cTn>
                              </p:par>
                              <p:par>
                                <p:cTn id="116" presetID="6" presetClass="entr" presetSubtype="16" fill="hold" grpId="0" nodeType="withEffect">
                                  <p:stCondLst>
                                    <p:cond delay="0"/>
                                  </p:stCondLst>
                                  <p:childTnLst>
                                    <p:set>
                                      <p:cBhvr>
                                        <p:cTn id="117" dur="1" fill="hold">
                                          <p:stCondLst>
                                            <p:cond delay="0"/>
                                          </p:stCondLst>
                                        </p:cTn>
                                        <p:tgtEl>
                                          <p:spTgt spid="22572"/>
                                        </p:tgtEl>
                                        <p:attrNameLst>
                                          <p:attrName>style.visibility</p:attrName>
                                        </p:attrNameLst>
                                      </p:cBhvr>
                                      <p:to>
                                        <p:strVal val="visible"/>
                                      </p:to>
                                    </p:set>
                                    <p:animEffect transition="in" filter="circle(in)">
                                      <p:cBhvr>
                                        <p:cTn id="118" dur="2000"/>
                                        <p:tgtEl>
                                          <p:spTgt spid="22572"/>
                                        </p:tgtEl>
                                      </p:cBhvr>
                                    </p:animEffect>
                                  </p:childTnLst>
                                </p:cTn>
                              </p:par>
                              <p:par>
                                <p:cTn id="119" presetID="6" presetClass="entr" presetSubtype="16" fill="hold" grpId="0" nodeType="withEffect">
                                  <p:stCondLst>
                                    <p:cond delay="0"/>
                                  </p:stCondLst>
                                  <p:childTnLst>
                                    <p:set>
                                      <p:cBhvr>
                                        <p:cTn id="120" dur="1" fill="hold">
                                          <p:stCondLst>
                                            <p:cond delay="0"/>
                                          </p:stCondLst>
                                        </p:cTn>
                                        <p:tgtEl>
                                          <p:spTgt spid="22540"/>
                                        </p:tgtEl>
                                        <p:attrNameLst>
                                          <p:attrName>style.visibility</p:attrName>
                                        </p:attrNameLst>
                                      </p:cBhvr>
                                      <p:to>
                                        <p:strVal val="visible"/>
                                      </p:to>
                                    </p:set>
                                    <p:animEffect transition="in" filter="circle(in)">
                                      <p:cBhvr>
                                        <p:cTn id="121" dur="20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animBg="1"/>
      <p:bldP spid="22532" grpId="0" animBg="1"/>
      <p:bldP spid="22533" grpId="0" animBg="1"/>
      <p:bldP spid="22534" grpId="0" animBg="1"/>
      <p:bldP spid="22535" grpId="0"/>
      <p:bldP spid="22536" grpId="0" animBg="1"/>
      <p:bldP spid="22537" grpId="0" animBg="1"/>
      <p:bldP spid="22538" grpId="0" animBg="1"/>
      <p:bldP spid="22540" grpId="0" animBg="1"/>
      <p:bldP spid="22541" grpId="0" animBg="1"/>
      <p:bldP spid="22542" grpId="0" animBg="1"/>
      <p:bldP spid="22543" grpId="0" animBg="1"/>
      <p:bldP spid="22544" grpId="0" animBg="1"/>
      <p:bldP spid="22545" grpId="0" animBg="1"/>
      <p:bldP spid="22546" grpId="0" animBg="1"/>
      <p:bldP spid="22548" grpId="0" animBg="1"/>
      <p:bldP spid="22549" grpId="0" animBg="1"/>
      <p:bldP spid="22550" grpId="0"/>
      <p:bldP spid="22551" grpId="0" animBg="1"/>
      <p:bldP spid="22552" grpId="0" animBg="1"/>
      <p:bldP spid="22553" grpId="0" animBg="1"/>
      <p:bldP spid="22554" grpId="0" animBg="1"/>
      <p:bldP spid="22555" grpId="0" animBg="1"/>
      <p:bldP spid="22556" grpId="0" animBg="1"/>
      <p:bldP spid="22557" grpId="0" animBg="1"/>
      <p:bldP spid="22558" grpId="0"/>
      <p:bldP spid="22559" grpId="0"/>
      <p:bldP spid="22560" grpId="0"/>
      <p:bldP spid="22563" grpId="0" animBg="1"/>
      <p:bldP spid="22564" grpId="0" animBg="1"/>
      <p:bldP spid="22565" grpId="0" animBg="1"/>
      <p:bldP spid="22567" grpId="0" animBg="1"/>
      <p:bldP spid="22568" grpId="0" animBg="1"/>
      <p:bldP spid="22566" grpId="0" animBg="1"/>
      <p:bldP spid="22569" grpId="0" animBg="1"/>
      <p:bldP spid="22570" grpId="0" animBg="1"/>
      <p:bldP spid="22571" grpId="0" animBg="1"/>
      <p:bldP spid="225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6" name="TextBox 12"/>
          <p:cNvSpPr txBox="1"/>
          <p:nvPr/>
        </p:nvSpPr>
        <p:spPr>
          <a:xfrm>
            <a:off x="838189" y="4878289"/>
            <a:ext cx="7115682" cy="1354217"/>
          </a:xfrm>
          <a:prstGeom prst="rect">
            <a:avLst/>
          </a:prstGeom>
          <a:noFill/>
        </p:spPr>
        <p:txBody>
          <a:bodyPr>
            <a:spAutoFit/>
          </a:bodyPr>
          <a:lstStyle/>
          <a:p>
            <a:pPr algn="ctr" fontAlgn="auto">
              <a:lnSpc>
                <a:spcPct val="90000"/>
              </a:lnSpc>
              <a:spcBef>
                <a:spcPct val="20000"/>
              </a:spcBef>
              <a:spcAft>
                <a:spcPts val="0"/>
              </a:spcAft>
              <a:buClr>
                <a:schemeClr val="hlink"/>
              </a:buClr>
              <a:buSzPct val="70000"/>
              <a:defRPr/>
            </a:pPr>
            <a:r>
              <a:rPr lang="en-US" sz="3200" dirty="0">
                <a:ln>
                  <a:solidFill>
                    <a:srgbClr val="99FF66"/>
                  </a:solidFill>
                </a:ln>
                <a:solidFill>
                  <a:srgbClr val="99FF66"/>
                </a:solidFill>
                <a:effectLst>
                  <a:outerShdw blurRad="38100" dist="38100" dir="2700000" algn="tl">
                    <a:srgbClr val="000000"/>
                  </a:outerShdw>
                </a:effectLst>
                <a:latin typeface="+mn-lt"/>
                <a:cs typeface="+mn-cs"/>
              </a:rPr>
              <a:t>Khalid.dossary.9@aramco.com</a:t>
            </a:r>
          </a:p>
          <a:p>
            <a:pPr algn="ctr" fontAlgn="auto">
              <a:lnSpc>
                <a:spcPct val="90000"/>
              </a:lnSpc>
              <a:spcBef>
                <a:spcPct val="20000"/>
              </a:spcBef>
              <a:spcAft>
                <a:spcPts val="0"/>
              </a:spcAft>
              <a:buClr>
                <a:schemeClr val="hlink"/>
              </a:buClr>
              <a:buSzPct val="70000"/>
              <a:defRPr/>
            </a:pPr>
            <a:r>
              <a:rPr lang="en-US" sz="3200" dirty="0">
                <a:ln>
                  <a:solidFill>
                    <a:srgbClr val="99FF66"/>
                  </a:solidFill>
                </a:ln>
                <a:solidFill>
                  <a:srgbClr val="99FF66"/>
                </a:solidFill>
                <a:effectLst>
                  <a:outerShdw blurRad="38100" dist="38100" dir="2700000" algn="tl">
                    <a:srgbClr val="000000"/>
                  </a:outerShdw>
                </a:effectLst>
                <a:latin typeface="+mn-lt"/>
                <a:cs typeface="+mn-cs"/>
              </a:rPr>
              <a:t>0505909759</a:t>
            </a:r>
            <a:endParaRPr lang="en-US" sz="4000" b="1" dirty="0">
              <a:ln>
                <a:solidFill>
                  <a:srgbClr val="99FF66"/>
                </a:solidFill>
              </a:ln>
              <a:solidFill>
                <a:srgbClr val="99FF66"/>
              </a:solidFill>
              <a:effectLst>
                <a:outerShdw blurRad="38100" dist="38100" dir="2700000" algn="tl">
                  <a:srgbClr val="000000"/>
                </a:outerShdw>
              </a:effectLst>
              <a:latin typeface="Garamond" pitchFamily="18" charset="0"/>
              <a:cs typeface="Arial" charset="0"/>
            </a:endParaRPr>
          </a:p>
          <a:p>
            <a:pPr fontAlgn="auto">
              <a:spcBef>
                <a:spcPts val="0"/>
              </a:spcBef>
              <a:spcAft>
                <a:spcPts val="0"/>
              </a:spcAft>
              <a:defRPr/>
            </a:pPr>
            <a:endParaRPr lang="en-US" dirty="0">
              <a:latin typeface="+mn-lt"/>
              <a:cs typeface="+mn-cs"/>
            </a:endParaRPr>
          </a:p>
        </p:txBody>
      </p:sp>
      <p:sp>
        <p:nvSpPr>
          <p:cNvPr id="4" name="مستطيل 3"/>
          <p:cNvSpPr/>
          <p:nvPr/>
        </p:nvSpPr>
        <p:spPr>
          <a:xfrm>
            <a:off x="1513077" y="4005064"/>
            <a:ext cx="5933186" cy="604781"/>
          </a:xfrm>
          <a:prstGeom prst="rect">
            <a:avLst/>
          </a:prstGeom>
        </p:spPr>
        <p:txBody>
          <a:bodyPr>
            <a:spAutoFit/>
          </a:bodyPr>
          <a:lstStyle/>
          <a:p>
            <a:pPr algn="ctr" rtl="0" fontAlgn="auto">
              <a:lnSpc>
                <a:spcPct val="90000"/>
              </a:lnSpc>
              <a:spcBef>
                <a:spcPct val="20000"/>
              </a:spcBef>
              <a:spcAft>
                <a:spcPts val="0"/>
              </a:spcAft>
              <a:buClr>
                <a:schemeClr val="hlink"/>
              </a:buClr>
              <a:buSzPct val="70000"/>
              <a:defRPr/>
            </a:pPr>
            <a:r>
              <a:rPr lang="en-US" sz="3600" b="1" dirty="0">
                <a:ln>
                  <a:solidFill>
                    <a:schemeClr val="tx1"/>
                  </a:solidFill>
                </a:ln>
                <a:latin typeface="Aharoni" pitchFamily="2" charset="-79"/>
                <a:cs typeface="Aharoni" pitchFamily="2" charset="-79"/>
              </a:rPr>
              <a:t>Dr. Khalid I. Ad-Dosary</a:t>
            </a:r>
          </a:p>
        </p:txBody>
      </p:sp>
      <p:sp>
        <p:nvSpPr>
          <p:cNvPr id="8" name="Rectangle 3"/>
          <p:cNvSpPr>
            <a:spLocks noGrp="1" noChangeArrowheads="1"/>
          </p:cNvSpPr>
          <p:nvPr/>
        </p:nvSpPr>
        <p:spPr bwMode="auto">
          <a:xfrm>
            <a:off x="319477" y="2852933"/>
            <a:ext cx="8603459" cy="876300"/>
          </a:xfrm>
          <a:prstGeom prst="rect">
            <a:avLst/>
          </a:prstGeom>
          <a:noFill/>
          <a:ln>
            <a:noFill/>
          </a:ln>
          <a:effectLst/>
          <a:extLst>
            <a:ext uri="{909E8E84-426E-40DD-AFC4-6F175D3DCCD1}"/>
            <a:ext uri="{91240B29-F687-4F45-9708-019B960494DF}"/>
            <a:ext uri="{AF507438-7753-43E0-B8FC-AC1667EBCBE1}"/>
          </a:extLst>
        </p:spPr>
        <p:txBody>
          <a:bodyPr lIns="92075" tIns="46038" rIns="92075" bIns="46038"/>
          <a:lstStyle>
            <a:lvl1pPr marL="0" indent="0" algn="ctr" rtl="0" fontAlgn="base">
              <a:spcBef>
                <a:spcPct val="20000"/>
              </a:spcBef>
              <a:spcAft>
                <a:spcPct val="0"/>
              </a:spcAft>
              <a:buClr>
                <a:schemeClr val="hlink"/>
              </a:buClr>
              <a:buSzPct val="70000"/>
              <a:buFont typeface="Wingdings" pitchFamily="2" charset="2"/>
              <a:buNone/>
              <a:defRPr sz="36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a:lstStyle>
          <a:p>
            <a:pPr>
              <a:lnSpc>
                <a:spcPct val="110000"/>
              </a:lnSpc>
              <a:defRPr/>
            </a:pPr>
            <a:r>
              <a:rPr lang="en-US" sz="5400" b="1" spc="50" dirty="0">
                <a:ln w="13500">
                  <a:solidFill>
                    <a:schemeClr val="tx1"/>
                  </a:solidFill>
                  <a:prstDash val="solid"/>
                </a:ln>
                <a:solidFill>
                  <a:srgbClr val="FFC000"/>
                </a:solidFill>
                <a:effectLst>
                  <a:outerShdw blurRad="38100" dist="38100" dir="2700000" algn="tl">
                    <a:srgbClr val="000000">
                      <a:alpha val="43137"/>
                    </a:srgbClr>
                  </a:outerShdw>
                </a:effectLst>
                <a:latin typeface="Arial Rounded MT Bold" pitchFamily="34" charset="0"/>
                <a:cs typeface="Aharoni" pitchFamily="2" charset="-79"/>
              </a:rPr>
              <a:t>Presented by </a:t>
            </a:r>
            <a:r>
              <a:rPr lang="en-US" sz="5400" b="1" spc="50" dirty="0" smtClean="0">
                <a:ln w="13500">
                  <a:solidFill>
                    <a:schemeClr val="tx1"/>
                  </a:solidFill>
                  <a:prstDash val="solid"/>
                </a:ln>
                <a:solidFill>
                  <a:srgbClr val="FFC000"/>
                </a:solidFill>
                <a:effectLst>
                  <a:outerShdw blurRad="38100" dist="38100" dir="2700000" algn="tl">
                    <a:srgbClr val="000000">
                      <a:alpha val="43137"/>
                    </a:srgbClr>
                  </a:outerShdw>
                </a:effectLst>
                <a:latin typeface="Arial Rounded MT Bold" pitchFamily="34" charset="0"/>
                <a:cs typeface="Aharoni" pitchFamily="2" charset="-79"/>
              </a:rPr>
              <a:t>:</a:t>
            </a:r>
            <a:r>
              <a:rPr lang="en-US" b="1" dirty="0">
                <a:ln w="18000">
                  <a:solidFill>
                    <a:schemeClr val="tx1"/>
                  </a:solidFill>
                  <a:prstDash val="solid"/>
                  <a:miter lim="800000"/>
                </a:ln>
                <a:solidFill>
                  <a:srgbClr val="FFC000"/>
                </a:solidFill>
                <a:effectLst>
                  <a:outerShdw blurRad="38100" dist="38100" dir="2700000" algn="tl">
                    <a:srgbClr val="000000">
                      <a:alpha val="43137"/>
                    </a:srgbClr>
                  </a:outerShdw>
                </a:effectLst>
                <a:latin typeface="Arial Rounded MT Bold" pitchFamily="34" charset="0"/>
              </a:rPr>
              <a:t/>
            </a:r>
            <a:br>
              <a:rPr lang="en-US" b="1" dirty="0">
                <a:ln w="18000">
                  <a:solidFill>
                    <a:schemeClr val="tx1"/>
                  </a:solidFill>
                  <a:prstDash val="solid"/>
                  <a:miter lim="800000"/>
                </a:ln>
                <a:solidFill>
                  <a:srgbClr val="FFC000"/>
                </a:solidFill>
                <a:effectLst>
                  <a:outerShdw blurRad="38100" dist="38100" dir="2700000" algn="tl">
                    <a:srgbClr val="000000">
                      <a:alpha val="43137"/>
                    </a:srgbClr>
                  </a:outerShdw>
                </a:effectLst>
                <a:latin typeface="Arial Rounded MT Bold" pitchFamily="34" charset="0"/>
              </a:rPr>
            </a:br>
            <a:endParaRPr lang="en-US" sz="4400" b="1" dirty="0" smtClean="0">
              <a:ln w="18000">
                <a:solidFill>
                  <a:schemeClr val="tx1"/>
                </a:solidFill>
                <a:prstDash val="solid"/>
                <a:miter lim="800000"/>
              </a:ln>
              <a:solidFill>
                <a:srgbClr val="FFC000"/>
              </a:solidFill>
              <a:effectLst>
                <a:outerShdw blurRad="38100" dist="38100" dir="2700000" algn="tl">
                  <a:srgbClr val="000000">
                    <a:alpha val="43137"/>
                  </a:srgbClr>
                </a:outerShdw>
              </a:effectLst>
              <a:latin typeface="Aharoni" pitchFamily="2" charset="-79"/>
              <a:cs typeface="Aharoni" pitchFamily="2" charset="-79"/>
            </a:endParaRPr>
          </a:p>
          <a:p>
            <a:pPr>
              <a:lnSpc>
                <a:spcPct val="110000"/>
              </a:lnSpc>
              <a:defRPr/>
            </a:pPr>
            <a:endParaRPr lang="en-US" sz="4400" dirty="0" smtClean="0">
              <a:ln w="18415" cmpd="sng">
                <a:solidFill>
                  <a:srgbClr val="FF0000"/>
                </a:solidFill>
                <a:prstDash val="solid"/>
              </a:ln>
              <a:solidFill>
                <a:srgbClr val="C00000"/>
              </a:solidFill>
              <a:latin typeface="Aharoni" pitchFamily="2" charset="-79"/>
              <a:cs typeface="Aharoni" pitchFamily="2" charset="-79"/>
            </a:endParaRPr>
          </a:p>
          <a:p>
            <a:pPr>
              <a:lnSpc>
                <a:spcPct val="110000"/>
              </a:lnSpc>
              <a:defRPr/>
            </a:pPr>
            <a:endParaRPr lang="en-US" sz="1200" dirty="0">
              <a:solidFill>
                <a:srgbClr val="FF0000"/>
              </a:solidFill>
            </a:endParaRPr>
          </a:p>
        </p:txBody>
      </p:sp>
      <p:sp>
        <p:nvSpPr>
          <p:cNvPr id="7" name="مستطيل 6"/>
          <p:cNvSpPr/>
          <p:nvPr/>
        </p:nvSpPr>
        <p:spPr>
          <a:xfrm>
            <a:off x="2303463" y="6165850"/>
            <a:ext cx="4492625" cy="381000"/>
          </a:xfrm>
          <a:prstGeom prst="rect">
            <a:avLst/>
          </a:prstGeom>
        </p:spPr>
        <p:txBody>
          <a:bodyPr wrap="none">
            <a:spAutoFit/>
          </a:bodyPr>
          <a:lstStyle/>
          <a:p>
            <a:pPr fontAlgn="auto">
              <a:lnSpc>
                <a:spcPct val="110000"/>
              </a:lnSpc>
              <a:spcBef>
                <a:spcPts val="0"/>
              </a:spcBef>
              <a:spcAft>
                <a:spcPts val="0"/>
              </a:spcAft>
              <a:defRPr/>
            </a:pPr>
            <a:r>
              <a:rPr lang="en-US" dirty="0">
                <a:solidFill>
                  <a:srgbClr val="FFC000"/>
                </a:solidFill>
                <a:effectLst>
                  <a:outerShdw blurRad="38100" dist="38100" dir="2700000" algn="tl">
                    <a:srgbClr val="000000">
                      <a:alpha val="43137"/>
                    </a:srgbClr>
                  </a:outerShdw>
                </a:effectLst>
                <a:latin typeface="Arial Black" pitchFamily="34" charset="0"/>
                <a:cs typeface="Aharoni" pitchFamily="2" charset="-79"/>
                <a:hlinkClick r:id="rId2"/>
              </a:rPr>
              <a:t>http://www.dawahmemo.com/eng/</a:t>
            </a:r>
            <a:r>
              <a:rPr lang="en-US" dirty="0">
                <a:effectLst>
                  <a:outerShdw blurRad="38100" dist="38100" dir="2700000" algn="tl">
                    <a:srgbClr val="000000">
                      <a:alpha val="43137"/>
                    </a:srgbClr>
                  </a:outerShdw>
                </a:effectLst>
                <a:latin typeface="Arial Black" pitchFamily="34" charset="0"/>
                <a:cs typeface="Aharoni" pitchFamily="2" charset="-79"/>
                <a:hlinkClick r:id="rId2"/>
              </a:rPr>
              <a:t> </a:t>
            </a:r>
            <a:endParaRPr lang="en-US" dirty="0">
              <a:solidFill>
                <a:schemeClr val="tx2"/>
              </a:solidFill>
              <a:effectLst>
                <a:outerShdw blurRad="38100" dist="38100" dir="2700000" algn="tl">
                  <a:srgbClr val="000000">
                    <a:alpha val="43137"/>
                  </a:srgbClr>
                </a:outerShdw>
              </a:effectLst>
              <a:latin typeface="Arial Black" pitchFamily="34" charset="0"/>
              <a:cs typeface="Aharoni" pitchFamily="2" charset="-79"/>
            </a:endParaRPr>
          </a:p>
        </p:txBody>
      </p:sp>
      <p:sp>
        <p:nvSpPr>
          <p:cNvPr id="11" name="TextBox 11"/>
          <p:cNvSpPr txBox="1">
            <a:spLocks noChangeArrowheads="1"/>
          </p:cNvSpPr>
          <p:nvPr/>
        </p:nvSpPr>
        <p:spPr bwMode="auto">
          <a:xfrm>
            <a:off x="1905000" y="120650"/>
            <a:ext cx="5181600" cy="2554288"/>
          </a:xfrm>
          <a:prstGeom prst="rect">
            <a:avLst/>
          </a:prstGeom>
          <a:noFill/>
          <a:ln w="9525">
            <a:noFill/>
            <a:miter lim="800000"/>
            <a:headEnd/>
            <a:tailEnd/>
          </a:ln>
        </p:spPr>
        <p:txBody>
          <a:bodyPr>
            <a:spAutoFit/>
          </a:bodyPr>
          <a:lstStyle/>
          <a:p>
            <a:pPr algn="ctr" rtl="0"/>
            <a:r>
              <a:rPr lang="en-US" sz="8000" b="1">
                <a:solidFill>
                  <a:schemeClr val="bg1"/>
                </a:solidFill>
                <a:latin typeface="Arabic Typesetting" pitchFamily="66" charset="-78"/>
                <a:cs typeface="Arabic Typesetting" pitchFamily="66" charset="-78"/>
              </a:rPr>
              <a:t>What Does Islam Stand for?</a:t>
            </a:r>
          </a:p>
        </p:txBody>
      </p:sp>
      <p:pic>
        <p:nvPicPr>
          <p:cNvPr id="8199" name="Picture 2" descr="C:\Users\Hinda\Desktop\50 س\83598136803663777_mp0HTJT4_c.jpg"/>
          <p:cNvPicPr>
            <a:picLocks noChangeAspect="1" noChangeArrowheads="1"/>
          </p:cNvPicPr>
          <p:nvPr/>
        </p:nvPicPr>
        <p:blipFill>
          <a:blip r:embed="rId3"/>
          <a:srcRect/>
          <a:stretch>
            <a:fillRect/>
          </a:stretch>
        </p:blipFill>
        <p:spPr bwMode="auto">
          <a:xfrm>
            <a:off x="0" y="0"/>
            <a:ext cx="1835150" cy="3729038"/>
          </a:xfrm>
          <a:prstGeom prst="rect">
            <a:avLst/>
          </a:prstGeom>
          <a:noFill/>
          <a:ln w="9525">
            <a:noFill/>
            <a:miter lim="800000"/>
            <a:headEnd/>
            <a:tailEnd/>
          </a:ln>
        </p:spPr>
      </p:pic>
      <p:pic>
        <p:nvPicPr>
          <p:cNvPr id="8200" name="Picture 3" descr="C:\Users\Hinda\Desktop\50 س\83598136803663777_mp0HTJT4_c.jpg"/>
          <p:cNvPicPr>
            <a:picLocks noChangeAspect="1" noChangeArrowheads="1"/>
          </p:cNvPicPr>
          <p:nvPr/>
        </p:nvPicPr>
        <p:blipFill>
          <a:blip r:embed="rId4"/>
          <a:srcRect/>
          <a:stretch>
            <a:fillRect/>
          </a:stretch>
        </p:blipFill>
        <p:spPr bwMode="auto">
          <a:xfrm>
            <a:off x="7164388" y="0"/>
            <a:ext cx="1979612" cy="3860800"/>
          </a:xfrm>
          <a:prstGeom prst="rect">
            <a:avLst/>
          </a:prstGeom>
          <a:noFill/>
          <a:ln w="9525">
            <a:noFill/>
            <a:miter lim="800000"/>
            <a:headEnd/>
            <a:tailEnd/>
          </a:ln>
        </p:spPr>
      </p:pic>
      <p:pic>
        <p:nvPicPr>
          <p:cNvPr id="8201" name="Picture 2" descr="C:\Users\Hinda\Desktop\50 س\83598136803663777_mp0HTJT4_c.jpg"/>
          <p:cNvPicPr>
            <a:picLocks noChangeAspect="1" noChangeArrowheads="1"/>
          </p:cNvPicPr>
          <p:nvPr/>
        </p:nvPicPr>
        <p:blipFill>
          <a:blip r:embed="rId5"/>
          <a:srcRect/>
          <a:stretch>
            <a:fillRect/>
          </a:stretch>
        </p:blipFill>
        <p:spPr bwMode="auto">
          <a:xfrm>
            <a:off x="7164388" y="3860800"/>
            <a:ext cx="1979612" cy="3063875"/>
          </a:xfrm>
          <a:prstGeom prst="rect">
            <a:avLst/>
          </a:prstGeom>
          <a:noFill/>
          <a:ln w="9525">
            <a:noFill/>
            <a:miter lim="800000"/>
            <a:headEnd/>
            <a:tailEnd/>
          </a:ln>
        </p:spPr>
      </p:pic>
      <p:pic>
        <p:nvPicPr>
          <p:cNvPr id="8202" name="Picture 3" descr="C:\Users\Hinda\Desktop\50 س\83598136803663777_mp0HTJT4_c.jpg"/>
          <p:cNvPicPr>
            <a:picLocks noChangeAspect="1" noChangeArrowheads="1"/>
          </p:cNvPicPr>
          <p:nvPr/>
        </p:nvPicPr>
        <p:blipFill>
          <a:blip r:embed="rId6"/>
          <a:srcRect/>
          <a:stretch>
            <a:fillRect/>
          </a:stretch>
        </p:blipFill>
        <p:spPr bwMode="auto">
          <a:xfrm>
            <a:off x="0" y="3729038"/>
            <a:ext cx="1835150" cy="316865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graphicFrame>
        <p:nvGraphicFramePr>
          <p:cNvPr id="5" name="Diagram 4"/>
          <p:cNvGraphicFramePr/>
          <p:nvPr/>
        </p:nvGraphicFramePr>
        <p:xfrm>
          <a:off x="-647700" y="-11400"/>
          <a:ext cx="104394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315200" y="1795463"/>
            <a:ext cx="1570038" cy="523875"/>
          </a:xfrm>
          <a:prstGeom prst="rect">
            <a:avLst/>
          </a:prstGeom>
          <a:solidFill>
            <a:srgbClr val="002060"/>
          </a:solidFill>
          <a:ln>
            <a:solidFill>
              <a:srgbClr val="002060"/>
            </a:solidFill>
          </a:ln>
        </p:spPr>
        <p:txBody>
          <a:bodyPr>
            <a:spAutoFit/>
          </a:bodyPr>
          <a:lstStyle/>
          <a:p>
            <a:pPr algn="ctr" fontAlgn="auto">
              <a:spcBef>
                <a:spcPts val="0"/>
              </a:spcBef>
              <a:spcAft>
                <a:spcPts val="0"/>
              </a:spcAft>
              <a:defRPr/>
            </a:pPr>
            <a:r>
              <a:rPr lang="en-US" sz="2800" b="1" dirty="0">
                <a:solidFill>
                  <a:schemeClr val="bg1">
                    <a:lumMod val="65000"/>
                    <a:lumOff val="35000"/>
                  </a:schemeClr>
                </a:solidFill>
                <a:latin typeface="+mn-lt"/>
                <a:cs typeface="+mn-cs"/>
              </a:rPr>
              <a:t>1900 BC</a:t>
            </a:r>
          </a:p>
        </p:txBody>
      </p:sp>
      <p:sp>
        <p:nvSpPr>
          <p:cNvPr id="8" name="TextBox 7"/>
          <p:cNvSpPr txBox="1"/>
          <p:nvPr/>
        </p:nvSpPr>
        <p:spPr>
          <a:xfrm>
            <a:off x="7315200" y="2551113"/>
            <a:ext cx="1570038" cy="461962"/>
          </a:xfrm>
          <a:prstGeom prst="rect">
            <a:avLst/>
          </a:prstGeom>
          <a:solidFill>
            <a:srgbClr val="002060"/>
          </a:solidFill>
          <a:ln>
            <a:solidFill>
              <a:srgbClr val="002060"/>
            </a:solidFill>
          </a:ln>
        </p:spPr>
        <p:txBody>
          <a:bodyPr>
            <a:spAutoFit/>
          </a:bodyPr>
          <a:lstStyle/>
          <a:p>
            <a:pPr algn="ctr" fontAlgn="auto">
              <a:spcBef>
                <a:spcPts val="0"/>
              </a:spcBef>
              <a:spcAft>
                <a:spcPts val="0"/>
              </a:spcAft>
              <a:defRPr/>
            </a:pPr>
            <a:r>
              <a:rPr lang="en-US" sz="2400" b="1" dirty="0">
                <a:solidFill>
                  <a:schemeClr val="bg1">
                    <a:lumMod val="65000"/>
                    <a:lumOff val="35000"/>
                  </a:schemeClr>
                </a:solidFill>
                <a:latin typeface="+mn-lt"/>
                <a:cs typeface="+mn-cs"/>
              </a:rPr>
              <a:t>1500 BC</a:t>
            </a:r>
          </a:p>
        </p:txBody>
      </p:sp>
      <p:cxnSp>
        <p:nvCxnSpPr>
          <p:cNvPr id="13" name="Straight Connector 12"/>
          <p:cNvCxnSpPr/>
          <p:nvPr/>
        </p:nvCxnSpPr>
        <p:spPr>
          <a:xfrm>
            <a:off x="3429000" y="381000"/>
            <a:ext cx="6096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43400" y="381000"/>
            <a:ext cx="2286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76800" y="381000"/>
            <a:ext cx="2286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0" y="381000"/>
            <a:ext cx="2286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91200" y="381000"/>
            <a:ext cx="2286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48400" y="381000"/>
            <a:ext cx="2286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10400" y="381000"/>
            <a:ext cx="2286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91000" y="1143000"/>
            <a:ext cx="533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59113" y="1143000"/>
            <a:ext cx="90328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53000" y="1143000"/>
            <a:ext cx="533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91200" y="1143000"/>
            <a:ext cx="533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629400" y="1143000"/>
            <a:ext cx="533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276600" y="2057400"/>
            <a:ext cx="3962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200900" y="130175"/>
            <a:ext cx="76200" cy="64008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B0F0"/>
              </a:solidFill>
            </a:endParaRPr>
          </a:p>
        </p:txBody>
      </p:sp>
      <p:cxnSp>
        <p:nvCxnSpPr>
          <p:cNvPr id="39" name="Straight Connector 38"/>
          <p:cNvCxnSpPr/>
          <p:nvPr/>
        </p:nvCxnSpPr>
        <p:spPr>
          <a:xfrm>
            <a:off x="6629400" y="381000"/>
            <a:ext cx="2286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321550" y="3279775"/>
            <a:ext cx="1570038" cy="460375"/>
          </a:xfrm>
          <a:prstGeom prst="rect">
            <a:avLst/>
          </a:prstGeom>
          <a:solidFill>
            <a:srgbClr val="002060"/>
          </a:solidFill>
          <a:ln>
            <a:solidFill>
              <a:srgbClr val="002060"/>
            </a:solidFill>
          </a:ln>
        </p:spPr>
        <p:txBody>
          <a:bodyPr>
            <a:spAutoFit/>
          </a:bodyPr>
          <a:lstStyle/>
          <a:p>
            <a:pPr algn="ctr" fontAlgn="auto">
              <a:spcBef>
                <a:spcPts val="0"/>
              </a:spcBef>
              <a:spcAft>
                <a:spcPts val="0"/>
              </a:spcAft>
              <a:defRPr/>
            </a:pPr>
            <a:r>
              <a:rPr lang="en-US" sz="2400" b="1" dirty="0">
                <a:solidFill>
                  <a:schemeClr val="bg1">
                    <a:lumMod val="65000"/>
                    <a:lumOff val="35000"/>
                  </a:schemeClr>
                </a:solidFill>
                <a:latin typeface="+mn-lt"/>
                <a:cs typeface="+mn-cs"/>
              </a:rPr>
              <a:t>1300 BC</a:t>
            </a:r>
          </a:p>
        </p:txBody>
      </p:sp>
      <p:sp>
        <p:nvSpPr>
          <p:cNvPr id="41" name="TextBox 40"/>
          <p:cNvSpPr txBox="1"/>
          <p:nvPr/>
        </p:nvSpPr>
        <p:spPr>
          <a:xfrm>
            <a:off x="5638800" y="3532188"/>
            <a:ext cx="1524000" cy="461962"/>
          </a:xfrm>
          <a:prstGeom prst="rect">
            <a:avLst/>
          </a:prstGeom>
          <a:solidFill>
            <a:srgbClr val="002060"/>
          </a:solidFill>
          <a:ln>
            <a:solidFill>
              <a:srgbClr val="002060"/>
            </a:solidFill>
          </a:ln>
        </p:spPr>
        <p:txBody>
          <a:bodyPr>
            <a:spAutoFit/>
          </a:bodyPr>
          <a:lstStyle/>
          <a:p>
            <a:pPr algn="ctr" fontAlgn="auto">
              <a:spcBef>
                <a:spcPts val="0"/>
              </a:spcBef>
              <a:spcAft>
                <a:spcPts val="0"/>
              </a:spcAft>
              <a:defRPr/>
            </a:pPr>
            <a:r>
              <a:rPr lang="en-US" sz="2400" b="1" dirty="0">
                <a:solidFill>
                  <a:schemeClr val="bg1">
                    <a:lumMod val="65000"/>
                    <a:lumOff val="35000"/>
                  </a:schemeClr>
                </a:solidFill>
                <a:latin typeface="+mn-lt"/>
                <a:cs typeface="+mn-cs"/>
              </a:rPr>
              <a:t>Judaism</a:t>
            </a:r>
          </a:p>
        </p:txBody>
      </p:sp>
      <p:sp>
        <p:nvSpPr>
          <p:cNvPr id="42" name="TextBox 41"/>
          <p:cNvSpPr txBox="1"/>
          <p:nvPr/>
        </p:nvSpPr>
        <p:spPr>
          <a:xfrm>
            <a:off x="5829300" y="5772150"/>
            <a:ext cx="1295400" cy="461963"/>
          </a:xfrm>
          <a:prstGeom prst="rect">
            <a:avLst/>
          </a:prstGeom>
          <a:solidFill>
            <a:srgbClr val="002060"/>
          </a:solidFill>
          <a:ln>
            <a:solidFill>
              <a:srgbClr val="002060"/>
            </a:solidFill>
          </a:ln>
        </p:spPr>
        <p:txBody>
          <a:bodyPr>
            <a:spAutoFit/>
          </a:bodyPr>
          <a:lstStyle/>
          <a:p>
            <a:pPr algn="ctr" fontAlgn="auto">
              <a:spcBef>
                <a:spcPts val="0"/>
              </a:spcBef>
              <a:spcAft>
                <a:spcPts val="0"/>
              </a:spcAft>
              <a:defRPr/>
            </a:pPr>
            <a:r>
              <a:rPr lang="en-US" sz="2400" b="1" dirty="0">
                <a:solidFill>
                  <a:schemeClr val="bg1">
                    <a:lumMod val="65000"/>
                    <a:lumOff val="35000"/>
                  </a:schemeClr>
                </a:solidFill>
                <a:latin typeface="+mn-lt"/>
                <a:cs typeface="+mn-cs"/>
              </a:rPr>
              <a:t>ISLAM</a:t>
            </a:r>
          </a:p>
        </p:txBody>
      </p:sp>
      <p:sp>
        <p:nvSpPr>
          <p:cNvPr id="43" name="TextBox 42"/>
          <p:cNvSpPr txBox="1"/>
          <p:nvPr/>
        </p:nvSpPr>
        <p:spPr>
          <a:xfrm>
            <a:off x="5638800" y="2744788"/>
            <a:ext cx="1524000" cy="460375"/>
          </a:xfrm>
          <a:prstGeom prst="rect">
            <a:avLst/>
          </a:prstGeom>
          <a:solidFill>
            <a:srgbClr val="002060"/>
          </a:solidFill>
          <a:ln>
            <a:solidFill>
              <a:srgbClr val="002060"/>
            </a:solidFill>
          </a:ln>
        </p:spPr>
        <p:txBody>
          <a:bodyPr>
            <a:spAutoFit/>
          </a:bodyPr>
          <a:lstStyle/>
          <a:p>
            <a:pPr algn="ctr" fontAlgn="auto">
              <a:spcBef>
                <a:spcPts val="0"/>
              </a:spcBef>
              <a:spcAft>
                <a:spcPts val="0"/>
              </a:spcAft>
              <a:defRPr/>
            </a:pPr>
            <a:r>
              <a:rPr lang="en-US" sz="2400" b="1" dirty="0">
                <a:solidFill>
                  <a:schemeClr val="bg1">
                    <a:lumMod val="65000"/>
                    <a:lumOff val="35000"/>
                  </a:schemeClr>
                </a:solidFill>
                <a:latin typeface="+mn-lt"/>
                <a:cs typeface="+mn-cs"/>
              </a:rPr>
              <a:t>Hinduism</a:t>
            </a:r>
          </a:p>
        </p:txBody>
      </p:sp>
      <p:sp>
        <p:nvSpPr>
          <p:cNvPr id="44" name="TextBox 43"/>
          <p:cNvSpPr txBox="1"/>
          <p:nvPr/>
        </p:nvSpPr>
        <p:spPr>
          <a:xfrm>
            <a:off x="7354888" y="4495800"/>
            <a:ext cx="1536700" cy="400050"/>
          </a:xfrm>
          <a:prstGeom prst="rect">
            <a:avLst/>
          </a:prstGeom>
          <a:solidFill>
            <a:srgbClr val="002060"/>
          </a:solidFill>
          <a:ln>
            <a:solidFill>
              <a:srgbClr val="002060"/>
            </a:solidFill>
          </a:ln>
        </p:spPr>
        <p:txBody>
          <a:bodyPr>
            <a:spAutoFit/>
          </a:bodyPr>
          <a:lstStyle/>
          <a:p>
            <a:pPr algn="ctr" fontAlgn="auto">
              <a:spcBef>
                <a:spcPts val="0"/>
              </a:spcBef>
              <a:spcAft>
                <a:spcPts val="0"/>
              </a:spcAft>
              <a:defRPr/>
            </a:pPr>
            <a:r>
              <a:rPr lang="en-US" sz="2000" b="1" dirty="0">
                <a:solidFill>
                  <a:schemeClr val="bg1">
                    <a:lumMod val="65000"/>
                    <a:lumOff val="35000"/>
                  </a:schemeClr>
                </a:solidFill>
                <a:latin typeface="+mn-lt"/>
                <a:cs typeface="+mn-cs"/>
              </a:rPr>
              <a:t>525 BC</a:t>
            </a:r>
          </a:p>
        </p:txBody>
      </p:sp>
      <p:sp>
        <p:nvSpPr>
          <p:cNvPr id="45" name="TextBox 44"/>
          <p:cNvSpPr txBox="1"/>
          <p:nvPr/>
        </p:nvSpPr>
        <p:spPr>
          <a:xfrm>
            <a:off x="5629275" y="4365625"/>
            <a:ext cx="1524000" cy="461963"/>
          </a:xfrm>
          <a:prstGeom prst="rect">
            <a:avLst/>
          </a:prstGeom>
          <a:solidFill>
            <a:srgbClr val="002060"/>
          </a:solidFill>
          <a:ln>
            <a:solidFill>
              <a:srgbClr val="002060"/>
            </a:solidFill>
          </a:ln>
        </p:spPr>
        <p:txBody>
          <a:bodyPr>
            <a:spAutoFit/>
          </a:bodyPr>
          <a:lstStyle/>
          <a:p>
            <a:pPr algn="ctr" fontAlgn="auto">
              <a:spcBef>
                <a:spcPts val="0"/>
              </a:spcBef>
              <a:spcAft>
                <a:spcPts val="0"/>
              </a:spcAft>
              <a:defRPr/>
            </a:pPr>
            <a:r>
              <a:rPr lang="en-US" sz="2400" b="1" dirty="0">
                <a:solidFill>
                  <a:schemeClr val="bg1">
                    <a:lumMod val="65000"/>
                    <a:lumOff val="35000"/>
                  </a:schemeClr>
                </a:solidFill>
                <a:latin typeface="+mn-lt"/>
                <a:cs typeface="+mn-cs"/>
              </a:rPr>
              <a:t>Buddhism</a:t>
            </a:r>
          </a:p>
        </p:txBody>
      </p:sp>
      <p:sp>
        <p:nvSpPr>
          <p:cNvPr id="47" name="TextBox 46"/>
          <p:cNvSpPr txBox="1"/>
          <p:nvPr/>
        </p:nvSpPr>
        <p:spPr>
          <a:xfrm>
            <a:off x="7354888" y="4992688"/>
            <a:ext cx="1536700" cy="400050"/>
          </a:xfrm>
          <a:prstGeom prst="rect">
            <a:avLst/>
          </a:prstGeom>
          <a:solidFill>
            <a:srgbClr val="002060"/>
          </a:solidFill>
          <a:ln>
            <a:solidFill>
              <a:srgbClr val="002060"/>
            </a:solidFill>
          </a:ln>
        </p:spPr>
        <p:txBody>
          <a:bodyPr>
            <a:spAutoFit/>
          </a:bodyPr>
          <a:lstStyle/>
          <a:p>
            <a:pPr algn="ctr" fontAlgn="auto">
              <a:spcBef>
                <a:spcPts val="0"/>
              </a:spcBef>
              <a:spcAft>
                <a:spcPts val="0"/>
              </a:spcAft>
              <a:defRPr/>
            </a:pPr>
            <a:r>
              <a:rPr lang="en-US" sz="2000" b="1" dirty="0">
                <a:solidFill>
                  <a:schemeClr val="bg1">
                    <a:lumMod val="65000"/>
                    <a:lumOff val="35000"/>
                  </a:schemeClr>
                </a:solidFill>
                <a:latin typeface="+mn-lt"/>
                <a:cs typeface="+mn-cs"/>
              </a:rPr>
              <a:t>4 BC</a:t>
            </a:r>
          </a:p>
        </p:txBody>
      </p:sp>
      <p:cxnSp>
        <p:nvCxnSpPr>
          <p:cNvPr id="51" name="Straight Connector 50"/>
          <p:cNvCxnSpPr/>
          <p:nvPr/>
        </p:nvCxnSpPr>
        <p:spPr>
          <a:xfrm flipV="1">
            <a:off x="2843213" y="5257800"/>
            <a:ext cx="287178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45" idx="1"/>
          </p:cNvCxnSpPr>
          <p:nvPr/>
        </p:nvCxnSpPr>
        <p:spPr>
          <a:xfrm>
            <a:off x="1979613" y="4556125"/>
            <a:ext cx="3649662" cy="396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315200" y="6019800"/>
            <a:ext cx="457200" cy="1588"/>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470775" y="5529263"/>
            <a:ext cx="1524000" cy="585787"/>
          </a:xfrm>
          <a:prstGeom prst="rect">
            <a:avLst/>
          </a:prstGeom>
          <a:noFill/>
        </p:spPr>
        <p:txBody>
          <a:bodyPr>
            <a:spAutoFit/>
          </a:bodyPr>
          <a:lstStyle/>
          <a:p>
            <a:pPr fontAlgn="auto">
              <a:spcBef>
                <a:spcPts val="0"/>
              </a:spcBef>
              <a:spcAft>
                <a:spcPts val="0"/>
              </a:spcAft>
              <a:defRPr/>
            </a:pPr>
            <a:r>
              <a:rPr lang="en-US" sz="3200" b="1" dirty="0">
                <a:solidFill>
                  <a:srgbClr val="99FF66"/>
                </a:solidFill>
                <a:effectLst>
                  <a:outerShdw blurRad="38100" dist="38100" dir="2700000" algn="tl">
                    <a:srgbClr val="000000">
                      <a:alpha val="43137"/>
                    </a:srgbClr>
                  </a:outerShdw>
                </a:effectLst>
                <a:latin typeface="+mn-lt"/>
                <a:cs typeface="+mn-cs"/>
              </a:rPr>
              <a:t>610 CE</a:t>
            </a:r>
          </a:p>
        </p:txBody>
      </p:sp>
      <p:sp>
        <p:nvSpPr>
          <p:cNvPr id="25631" name="AutoShape 44"/>
          <p:cNvSpPr>
            <a:spLocks noChangeArrowheads="1"/>
          </p:cNvSpPr>
          <p:nvPr/>
        </p:nvSpPr>
        <p:spPr bwMode="auto">
          <a:xfrm>
            <a:off x="6972300" y="6334125"/>
            <a:ext cx="533400" cy="392113"/>
          </a:xfrm>
          <a:prstGeom prst="downArrow">
            <a:avLst>
              <a:gd name="adj1" fmla="val 76565"/>
              <a:gd name="adj2" fmla="val 77407"/>
            </a:avLst>
          </a:prstGeom>
          <a:solidFill>
            <a:srgbClr val="00B0F0"/>
          </a:solidFill>
          <a:ln w="28575">
            <a:solidFill>
              <a:srgbClr val="00B0F0"/>
            </a:solidFill>
            <a:miter lim="800000"/>
            <a:headEnd/>
            <a:tailEnd/>
          </a:ln>
        </p:spPr>
        <p:txBody>
          <a:bodyPr wrap="none" anchor="ctr"/>
          <a:lstStyle/>
          <a:p>
            <a:endParaRPr lang="en-US">
              <a:latin typeface="Calibri" pitchFamily="34" charset="0"/>
            </a:endParaRPr>
          </a:p>
        </p:txBody>
      </p:sp>
      <p:sp>
        <p:nvSpPr>
          <p:cNvPr id="25632" name="TextBox 57"/>
          <p:cNvSpPr txBox="1">
            <a:spLocks noChangeArrowheads="1"/>
          </p:cNvSpPr>
          <p:nvPr/>
        </p:nvSpPr>
        <p:spPr bwMode="auto">
          <a:xfrm>
            <a:off x="7239000" y="6169025"/>
            <a:ext cx="1820863" cy="584200"/>
          </a:xfrm>
          <a:prstGeom prst="rect">
            <a:avLst/>
          </a:prstGeom>
          <a:noFill/>
          <a:ln w="9525">
            <a:noFill/>
            <a:miter lim="800000"/>
            <a:headEnd/>
            <a:tailEnd/>
          </a:ln>
        </p:spPr>
        <p:txBody>
          <a:bodyPr>
            <a:spAutoFit/>
          </a:bodyPr>
          <a:lstStyle/>
          <a:p>
            <a:r>
              <a:rPr lang="en-US" sz="3200" b="1">
                <a:solidFill>
                  <a:srgbClr val="99FF66"/>
                </a:solidFill>
                <a:latin typeface="Calibri" pitchFamily="34" charset="0"/>
              </a:rPr>
              <a:t>2013 CE</a:t>
            </a:r>
          </a:p>
        </p:txBody>
      </p:sp>
      <p:cxnSp>
        <p:nvCxnSpPr>
          <p:cNvPr id="59" name="Straight Connector 58"/>
          <p:cNvCxnSpPr/>
          <p:nvPr/>
        </p:nvCxnSpPr>
        <p:spPr>
          <a:xfrm flipV="1">
            <a:off x="5105400" y="5972175"/>
            <a:ext cx="685800" cy="142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5634" name="Text Box 22"/>
          <p:cNvSpPr txBox="1">
            <a:spLocks noChangeArrowheads="1"/>
          </p:cNvSpPr>
          <p:nvPr/>
        </p:nvSpPr>
        <p:spPr bwMode="auto">
          <a:xfrm>
            <a:off x="685800" y="3465513"/>
            <a:ext cx="1293813" cy="420687"/>
          </a:xfrm>
          <a:prstGeom prst="rect">
            <a:avLst/>
          </a:prstGeom>
          <a:noFill/>
          <a:ln w="28575">
            <a:noFill/>
            <a:miter lim="800000"/>
            <a:headEnd/>
            <a:tailEnd/>
          </a:ln>
        </p:spPr>
        <p:txBody>
          <a:bodyPr/>
          <a:lstStyle/>
          <a:p>
            <a:pPr algn="just"/>
            <a:r>
              <a:rPr lang="en-US" sz="3600" b="1" i="1">
                <a:solidFill>
                  <a:srgbClr val="FFCCFF"/>
                </a:solidFill>
                <a:latin typeface="Arial Narrow" pitchFamily="34" charset="0"/>
              </a:rPr>
              <a:t>Torah</a:t>
            </a:r>
          </a:p>
          <a:p>
            <a:endParaRPr lang="en-US" sz="2400">
              <a:solidFill>
                <a:srgbClr val="CCFF33"/>
              </a:solidFill>
              <a:latin typeface="Arial Narrow" pitchFamily="34" charset="0"/>
            </a:endParaRPr>
          </a:p>
        </p:txBody>
      </p:sp>
      <p:sp>
        <p:nvSpPr>
          <p:cNvPr id="25635" name="Text Box 22"/>
          <p:cNvSpPr txBox="1">
            <a:spLocks noChangeArrowheads="1"/>
          </p:cNvSpPr>
          <p:nvPr/>
        </p:nvSpPr>
        <p:spPr bwMode="auto">
          <a:xfrm>
            <a:off x="960438" y="4638675"/>
            <a:ext cx="1524000" cy="457200"/>
          </a:xfrm>
          <a:prstGeom prst="rect">
            <a:avLst/>
          </a:prstGeom>
          <a:noFill/>
          <a:ln w="28575">
            <a:noFill/>
            <a:miter lim="800000"/>
            <a:headEnd/>
            <a:tailEnd/>
          </a:ln>
        </p:spPr>
        <p:txBody>
          <a:bodyPr/>
          <a:lstStyle/>
          <a:p>
            <a:pPr algn="just"/>
            <a:r>
              <a:rPr lang="en-US" sz="3200" b="1" i="1">
                <a:solidFill>
                  <a:srgbClr val="FFFF00"/>
                </a:solidFill>
                <a:latin typeface="Arial Narrow" pitchFamily="34" charset="0"/>
              </a:rPr>
              <a:t>Bible</a:t>
            </a:r>
          </a:p>
          <a:p>
            <a:endParaRPr lang="en-US" sz="2400">
              <a:solidFill>
                <a:srgbClr val="00B0F0"/>
              </a:solidFill>
              <a:latin typeface="Arial Narrow" pitchFamily="34" charset="0"/>
            </a:endParaRPr>
          </a:p>
        </p:txBody>
      </p:sp>
      <p:sp>
        <p:nvSpPr>
          <p:cNvPr id="25636" name="Text Box 22"/>
          <p:cNvSpPr txBox="1">
            <a:spLocks noChangeArrowheads="1"/>
          </p:cNvSpPr>
          <p:nvPr/>
        </p:nvSpPr>
        <p:spPr bwMode="auto">
          <a:xfrm>
            <a:off x="3429000" y="5410200"/>
            <a:ext cx="990600" cy="381000"/>
          </a:xfrm>
          <a:prstGeom prst="rect">
            <a:avLst/>
          </a:prstGeom>
          <a:noFill/>
          <a:ln w="28575">
            <a:noFill/>
            <a:miter lim="800000"/>
            <a:headEnd/>
            <a:tailEnd/>
          </a:ln>
        </p:spPr>
        <p:txBody>
          <a:bodyPr/>
          <a:lstStyle/>
          <a:p>
            <a:pPr algn="just"/>
            <a:endParaRPr lang="en-US" sz="2400" b="1" i="1">
              <a:solidFill>
                <a:srgbClr val="FF0000"/>
              </a:solidFill>
              <a:latin typeface="Arial Narrow" pitchFamily="34" charset="0"/>
            </a:endParaRPr>
          </a:p>
          <a:p>
            <a:endParaRPr lang="en-US" sz="2400">
              <a:solidFill>
                <a:srgbClr val="CCFF33"/>
              </a:solidFill>
              <a:latin typeface="Arial Narrow" pitchFamily="34" charset="0"/>
            </a:endParaRPr>
          </a:p>
        </p:txBody>
      </p:sp>
      <p:sp>
        <p:nvSpPr>
          <p:cNvPr id="25637" name="Text Box 22"/>
          <p:cNvSpPr txBox="1">
            <a:spLocks noChangeArrowheads="1"/>
          </p:cNvSpPr>
          <p:nvPr/>
        </p:nvSpPr>
        <p:spPr bwMode="auto">
          <a:xfrm>
            <a:off x="3184525" y="5249863"/>
            <a:ext cx="1790700" cy="457200"/>
          </a:xfrm>
          <a:prstGeom prst="rect">
            <a:avLst/>
          </a:prstGeom>
          <a:noFill/>
          <a:ln w="28575">
            <a:noFill/>
            <a:miter lim="800000"/>
            <a:headEnd/>
            <a:tailEnd/>
          </a:ln>
        </p:spPr>
        <p:txBody>
          <a:bodyPr/>
          <a:lstStyle/>
          <a:p>
            <a:pPr algn="just"/>
            <a:r>
              <a:rPr lang="en-US" sz="3200" b="1" i="1">
                <a:solidFill>
                  <a:srgbClr val="92D050"/>
                </a:solidFill>
                <a:latin typeface="Arial Narrow" pitchFamily="34" charset="0"/>
              </a:rPr>
              <a:t>Quran</a:t>
            </a:r>
          </a:p>
          <a:p>
            <a:endParaRPr lang="en-US" sz="2200">
              <a:solidFill>
                <a:srgbClr val="CCFF33"/>
              </a:solidFill>
              <a:latin typeface="Arial Narrow" pitchFamily="34" charset="0"/>
            </a:endParaRPr>
          </a:p>
        </p:txBody>
      </p:sp>
      <p:sp>
        <p:nvSpPr>
          <p:cNvPr id="46" name="TextBox 45"/>
          <p:cNvSpPr txBox="1"/>
          <p:nvPr/>
        </p:nvSpPr>
        <p:spPr>
          <a:xfrm>
            <a:off x="5448300" y="4984750"/>
            <a:ext cx="1636713" cy="461963"/>
          </a:xfrm>
          <a:prstGeom prst="rect">
            <a:avLst/>
          </a:prstGeom>
          <a:solidFill>
            <a:srgbClr val="002060"/>
          </a:solidFill>
          <a:ln>
            <a:solidFill>
              <a:srgbClr val="002060"/>
            </a:solidFill>
          </a:ln>
        </p:spPr>
        <p:txBody>
          <a:bodyPr>
            <a:spAutoFit/>
          </a:bodyPr>
          <a:lstStyle/>
          <a:p>
            <a:pPr algn="ctr" fontAlgn="auto">
              <a:spcBef>
                <a:spcPts val="0"/>
              </a:spcBef>
              <a:spcAft>
                <a:spcPts val="0"/>
              </a:spcAft>
              <a:defRPr/>
            </a:pPr>
            <a:r>
              <a:rPr lang="en-US" sz="2400" b="1" dirty="0">
                <a:solidFill>
                  <a:schemeClr val="bg1">
                    <a:lumMod val="65000"/>
                    <a:lumOff val="35000"/>
                  </a:schemeClr>
                </a:solidFill>
                <a:latin typeface="+mn-lt"/>
                <a:cs typeface="+mn-cs"/>
              </a:rPr>
              <a:t>Christianity</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26626" name="Picture 2" descr="Pinned Image"/>
          <p:cNvPicPr>
            <a:picLocks noChangeAspect="1" noChangeArrowheads="1"/>
          </p:cNvPicPr>
          <p:nvPr/>
        </p:nvPicPr>
        <p:blipFill>
          <a:blip r:embed="rId2"/>
          <a:srcRect/>
          <a:stretch>
            <a:fillRect/>
          </a:stretch>
        </p:blipFill>
        <p:spPr bwMode="auto">
          <a:xfrm>
            <a:off x="6659563" y="0"/>
            <a:ext cx="2478087" cy="6858000"/>
          </a:xfrm>
          <a:prstGeom prst="rect">
            <a:avLst/>
          </a:prstGeom>
          <a:noFill/>
          <a:ln w="9525">
            <a:noFill/>
            <a:miter lim="800000"/>
            <a:headEnd/>
            <a:tailEnd/>
          </a:ln>
        </p:spPr>
      </p:pic>
      <p:sp>
        <p:nvSpPr>
          <p:cNvPr id="102402" name="Rectangle 2"/>
          <p:cNvSpPr>
            <a:spLocks noGrp="1" noRot="1" noChangeArrowheads="1"/>
          </p:cNvSpPr>
          <p:nvPr>
            <p:ph type="title"/>
          </p:nvPr>
        </p:nvSpPr>
        <p:spPr>
          <a:xfrm>
            <a:off x="-7938" y="333375"/>
            <a:ext cx="6408738" cy="1295400"/>
          </a:xfrm>
        </p:spPr>
        <p:txBody>
          <a:bodyPr rtlCol="1">
            <a:noAutofit/>
          </a:bodyPr>
          <a:lstStyle/>
          <a:p>
            <a:pPr marL="174625" indent="4763" rtl="0" eaLnBrk="1" hangingPunct="1">
              <a:defRPr/>
            </a:pPr>
            <a:r>
              <a:rPr lang="en-US" sz="3600" b="1" kern="0" dirty="0" smtClean="0">
                <a:solidFill>
                  <a:srgbClr val="FFC000"/>
                </a:solidFill>
                <a:latin typeface="Aharoni" pitchFamily="2" charset="-79"/>
                <a:cs typeface="Aharoni" pitchFamily="2" charset="-79"/>
              </a:rPr>
              <a:t>Is it true that every child is born with original sin as Christians believe?</a:t>
            </a:r>
            <a:endParaRPr lang="en-US" sz="3200" b="1" kern="0" dirty="0" smtClean="0">
              <a:solidFill>
                <a:srgbClr val="FFC000"/>
              </a:solidFill>
              <a:latin typeface="Aharoni" pitchFamily="2" charset="-79"/>
              <a:cs typeface="Aharoni" pitchFamily="2" charset="-79"/>
            </a:endParaRPr>
          </a:p>
        </p:txBody>
      </p:sp>
      <p:sp>
        <p:nvSpPr>
          <p:cNvPr id="102403" name="Rectangle 3"/>
          <p:cNvSpPr>
            <a:spLocks noGrp="1" noChangeArrowheads="1"/>
          </p:cNvSpPr>
          <p:nvPr>
            <p:ph idx="1"/>
          </p:nvPr>
        </p:nvSpPr>
        <p:spPr>
          <a:xfrm>
            <a:off x="17463" y="1916113"/>
            <a:ext cx="6210300" cy="4681537"/>
          </a:xfrm>
        </p:spPr>
        <p:txBody>
          <a:bodyPr rtlCol="1">
            <a:noAutofit/>
          </a:bodyPr>
          <a:lstStyle/>
          <a:p>
            <a:pPr marL="109538" indent="-1588" algn="just" rtl="0" eaLnBrk="1" fontAlgn="auto" hangingPunct="1">
              <a:lnSpc>
                <a:spcPct val="90000"/>
              </a:lnSpc>
              <a:spcAft>
                <a:spcPts val="0"/>
              </a:spcAft>
              <a:buFont typeface="Wingdings" pitchFamily="2" charset="2"/>
              <a:buNone/>
              <a:defRPr/>
            </a:pPr>
            <a:r>
              <a:rPr lang="en-US" b="1" dirty="0" smtClean="0">
                <a:solidFill>
                  <a:srgbClr val="FF0000"/>
                </a:solidFill>
                <a:latin typeface="Aharoni" pitchFamily="2" charset="-79"/>
                <a:cs typeface="Aharoni" pitchFamily="2" charset="-79"/>
              </a:rPr>
              <a:t>No Original Sin</a:t>
            </a:r>
            <a:r>
              <a:rPr lang="en-US" sz="5400" b="1" dirty="0" smtClean="0">
                <a:solidFill>
                  <a:srgbClr val="FF0000"/>
                </a:solidFill>
                <a:latin typeface="Aharoni" pitchFamily="2" charset="-79"/>
                <a:cs typeface="Aharoni" pitchFamily="2" charset="-79"/>
              </a:rPr>
              <a:t>!</a:t>
            </a:r>
            <a:r>
              <a:rPr lang="en-US" dirty="0" smtClean="0">
                <a:solidFill>
                  <a:srgbClr val="FFC000"/>
                </a:solidFill>
                <a:latin typeface="Aharoni" pitchFamily="2" charset="-79"/>
                <a:cs typeface="Aharoni" pitchFamily="2" charset="-79"/>
              </a:rPr>
              <a:t>: “</a:t>
            </a:r>
            <a:r>
              <a:rPr lang="en-US" dirty="0" smtClean="0">
                <a:solidFill>
                  <a:srgbClr val="00B0F0"/>
                </a:solidFill>
                <a:latin typeface="Aharoni" pitchFamily="2" charset="-79"/>
                <a:cs typeface="Aharoni" pitchFamily="2" charset="-79"/>
              </a:rPr>
              <a:t>The son shall not bear the iniquity of the father </a:t>
            </a:r>
            <a:r>
              <a:rPr lang="en-US" dirty="0" smtClean="0">
                <a:solidFill>
                  <a:srgbClr val="FFC000"/>
                </a:solidFill>
                <a:latin typeface="Aharoni" pitchFamily="2" charset="-79"/>
                <a:cs typeface="Aharoni" pitchFamily="2" charset="-79"/>
              </a:rPr>
              <a:t>…”(</a:t>
            </a:r>
            <a:r>
              <a:rPr lang="en-US" i="1" dirty="0" smtClean="0">
                <a:solidFill>
                  <a:srgbClr val="FFC000"/>
                </a:solidFill>
                <a:latin typeface="Aharoni" pitchFamily="2" charset="-79"/>
                <a:cs typeface="Aharoni" pitchFamily="2" charset="-79"/>
              </a:rPr>
              <a:t>Ezekiel 18:20</a:t>
            </a:r>
            <a:r>
              <a:rPr lang="en-US" dirty="0" smtClean="0">
                <a:solidFill>
                  <a:srgbClr val="FFC000"/>
                </a:solidFill>
                <a:latin typeface="Aharoni" pitchFamily="2" charset="-79"/>
                <a:cs typeface="Aharoni" pitchFamily="2" charset="-79"/>
              </a:rPr>
              <a:t>) ... </a:t>
            </a:r>
          </a:p>
          <a:p>
            <a:pPr algn="l" rtl="0" eaLnBrk="1" fontAlgn="auto" hangingPunct="1">
              <a:lnSpc>
                <a:spcPct val="90000"/>
              </a:lnSpc>
              <a:spcAft>
                <a:spcPts val="0"/>
              </a:spcAft>
              <a:buFont typeface="Wingdings" pitchFamily="2" charset="2"/>
              <a:buNone/>
              <a:defRPr/>
            </a:pPr>
            <a:endParaRPr lang="en-US" b="1" dirty="0" smtClean="0">
              <a:solidFill>
                <a:srgbClr val="FFC000"/>
              </a:solidFill>
              <a:latin typeface="Aharoni" pitchFamily="2" charset="-79"/>
              <a:cs typeface="Aharoni" pitchFamily="2" charset="-79"/>
            </a:endParaRPr>
          </a:p>
          <a:p>
            <a:pPr marL="109538" indent="-1588" algn="just" rtl="0" eaLnBrk="1" fontAlgn="auto" hangingPunct="1">
              <a:lnSpc>
                <a:spcPct val="90000"/>
              </a:lnSpc>
              <a:spcAft>
                <a:spcPts val="0"/>
              </a:spcAft>
              <a:buFont typeface="Wingdings" pitchFamily="2" charset="2"/>
              <a:buNone/>
              <a:defRPr/>
            </a:pPr>
            <a:r>
              <a:rPr lang="en-US" b="1" dirty="0" smtClean="0">
                <a:solidFill>
                  <a:srgbClr val="00B0F0"/>
                </a:solidFill>
                <a:latin typeface="Aharoni" pitchFamily="2" charset="-79"/>
                <a:cs typeface="Aharoni" pitchFamily="2" charset="-79"/>
              </a:rPr>
              <a:t>Muslims believe that sin can </a:t>
            </a:r>
            <a:r>
              <a:rPr lang="en-US" b="1" i="1" dirty="0" smtClean="0">
                <a:solidFill>
                  <a:srgbClr val="00B0F0"/>
                </a:solidFill>
                <a:latin typeface="Aharoni" pitchFamily="2" charset="-79"/>
                <a:cs typeface="Aharoni" pitchFamily="2" charset="-79"/>
              </a:rPr>
              <a:t>not</a:t>
            </a:r>
            <a:r>
              <a:rPr lang="en-US" b="1" dirty="0" smtClean="0">
                <a:solidFill>
                  <a:srgbClr val="00B0F0"/>
                </a:solidFill>
                <a:latin typeface="Aharoni" pitchFamily="2" charset="-79"/>
                <a:cs typeface="Aharoni" pitchFamily="2" charset="-79"/>
              </a:rPr>
              <a:t> be transferred or inherited from person to person </a:t>
            </a:r>
            <a:r>
              <a:rPr lang="en-US" b="1" dirty="0" smtClean="0">
                <a:solidFill>
                  <a:srgbClr val="FFC000"/>
                </a:solidFill>
                <a:latin typeface="Aharoni" pitchFamily="2" charset="-79"/>
                <a:cs typeface="Aharoni" pitchFamily="2" charset="-79"/>
              </a:rPr>
              <a:t>…</a:t>
            </a:r>
            <a:endParaRPr lang="en-US" sz="1800" dirty="0" smtClean="0">
              <a:solidFill>
                <a:srgbClr val="FFC000"/>
              </a:solidFill>
              <a:latin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fade">
                                      <p:cBhvr>
                                        <p:cTn id="7" dur="100"/>
                                        <p:tgtEl>
                                          <p:spTgt spid="102403">
                                            <p:txEl>
                                              <p:pRg st="0" end="0"/>
                                            </p:txEl>
                                          </p:spTgt>
                                        </p:tgtEl>
                                      </p:cBhvr>
                                    </p:animEffect>
                                    <p:anim calcmode="lin" valueType="num">
                                      <p:cBhvr>
                                        <p:cTn id="8" dur="400" fill="hold"/>
                                        <p:tgtEl>
                                          <p:spTgt spid="10240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240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40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40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102403">
                                            <p:txEl>
                                              <p:pRg st="2" end="2"/>
                                            </p:txEl>
                                          </p:spTgt>
                                        </p:tgtEl>
                                        <p:attrNameLst>
                                          <p:attrName>style.visibility</p:attrName>
                                        </p:attrNameLst>
                                      </p:cBhvr>
                                      <p:to>
                                        <p:strVal val="visible"/>
                                      </p:to>
                                    </p:set>
                                    <p:animEffect transition="in" filter="fade">
                                      <p:cBhvr>
                                        <p:cTn id="16" dur="100"/>
                                        <p:tgtEl>
                                          <p:spTgt spid="102403">
                                            <p:txEl>
                                              <p:pRg st="2" end="2"/>
                                            </p:txEl>
                                          </p:spTgt>
                                        </p:tgtEl>
                                      </p:cBhvr>
                                    </p:animEffect>
                                    <p:anim calcmode="lin" valueType="num">
                                      <p:cBhvr>
                                        <p:cTn id="17" dur="400" fill="hold"/>
                                        <p:tgtEl>
                                          <p:spTgt spid="102403">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102403">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0240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0240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2">
            <a:lumMod val="90000"/>
          </a:schemeClr>
        </a:solidFill>
        <a:effectLst/>
      </p:bgPr>
    </p:bg>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a:xfrm>
            <a:off x="-201613" y="115888"/>
            <a:ext cx="6873876" cy="989012"/>
          </a:xfrm>
        </p:spPr>
        <p:txBody>
          <a:bodyPr rtlCol="1">
            <a:normAutofit/>
          </a:bodyPr>
          <a:lstStyle/>
          <a:p>
            <a:pPr marL="838200" indent="-838200" rtl="0" eaLnBrk="1" hangingPunct="1">
              <a:defRPr/>
            </a:pPr>
            <a:r>
              <a:rPr lang="en-US" b="1" kern="0" dirty="0" smtClean="0">
                <a:solidFill>
                  <a:schemeClr val="tx1">
                    <a:lumMod val="95000"/>
                    <a:lumOff val="5000"/>
                  </a:schemeClr>
                </a:solidFill>
                <a:latin typeface="Aharoni" pitchFamily="2" charset="-79"/>
                <a:cs typeface="Aharoni" pitchFamily="2" charset="-79"/>
              </a:rPr>
              <a:t>What is the Ka'ba? </a:t>
            </a:r>
          </a:p>
        </p:txBody>
      </p:sp>
      <p:sp>
        <p:nvSpPr>
          <p:cNvPr id="103427" name="Rectangle 3"/>
          <p:cNvSpPr>
            <a:spLocks noGrp="1" noChangeArrowheads="1"/>
          </p:cNvSpPr>
          <p:nvPr>
            <p:ph type="body" sz="half" idx="1"/>
          </p:nvPr>
        </p:nvSpPr>
        <p:spPr>
          <a:xfrm>
            <a:off x="381000" y="860425"/>
            <a:ext cx="5410200" cy="5976938"/>
          </a:xfrm>
        </p:spPr>
        <p:txBody>
          <a:bodyPr rtlCol="1">
            <a:normAutofit fontScale="85000" lnSpcReduction="10000"/>
          </a:bodyPr>
          <a:lstStyle/>
          <a:p>
            <a:pPr marL="0" indent="0" algn="just" rtl="0" eaLnBrk="1" fontAlgn="auto" hangingPunct="1">
              <a:spcAft>
                <a:spcPts val="0"/>
              </a:spcAft>
              <a:buFont typeface="Arial" pitchFamily="34" charset="0"/>
              <a:buNone/>
              <a:defRPr/>
            </a:pPr>
            <a:r>
              <a:rPr lang="en-US" sz="5200" b="1" dirty="0" smtClean="0">
                <a:solidFill>
                  <a:schemeClr val="tx1">
                    <a:lumMod val="95000"/>
                    <a:lumOff val="5000"/>
                  </a:schemeClr>
                </a:solidFill>
                <a:latin typeface="Andalus" pitchFamily="2" charset="-78"/>
                <a:ea typeface="MS PGothic" pitchFamily="34" charset="-128"/>
                <a:cs typeface="Andalus" pitchFamily="2" charset="-78"/>
              </a:rPr>
              <a:t>*</a:t>
            </a:r>
            <a:r>
              <a:rPr lang="en-US" sz="5200" b="1" dirty="0" smtClean="0">
                <a:solidFill>
                  <a:srgbClr val="673B23"/>
                </a:solidFill>
                <a:latin typeface="Andalus" pitchFamily="2" charset="-78"/>
                <a:ea typeface="MS PGothic" pitchFamily="34" charset="-128"/>
                <a:cs typeface="Andalus" pitchFamily="2" charset="-78"/>
              </a:rPr>
              <a:t> </a:t>
            </a:r>
            <a:r>
              <a:rPr lang="en-US" sz="3300" b="1" dirty="0" smtClean="0">
                <a:solidFill>
                  <a:schemeClr val="tx1">
                    <a:lumMod val="75000"/>
                    <a:lumOff val="25000"/>
                  </a:schemeClr>
                </a:solidFill>
                <a:latin typeface="MS PGothic" pitchFamily="34" charset="-128"/>
                <a:ea typeface="MS PGothic" pitchFamily="34" charset="-128"/>
                <a:cs typeface="Andalus" pitchFamily="2" charset="-78"/>
              </a:rPr>
              <a:t>The </a:t>
            </a:r>
            <a:r>
              <a:rPr lang="en-US" sz="3900" b="1" dirty="0" smtClean="0">
                <a:solidFill>
                  <a:schemeClr val="tx1">
                    <a:lumMod val="95000"/>
                    <a:lumOff val="5000"/>
                  </a:schemeClr>
                </a:solidFill>
                <a:latin typeface="MS PGothic" pitchFamily="34" charset="-128"/>
                <a:ea typeface="MS PGothic" pitchFamily="34" charset="-128"/>
                <a:cs typeface="Andalus" pitchFamily="2" charset="-78"/>
              </a:rPr>
              <a:t>Ka'ba</a:t>
            </a:r>
            <a:r>
              <a:rPr lang="en-US" sz="3300" b="1" dirty="0" smtClean="0">
                <a:solidFill>
                  <a:schemeClr val="tx1">
                    <a:lumMod val="75000"/>
                    <a:lumOff val="25000"/>
                  </a:schemeClr>
                </a:solidFill>
                <a:latin typeface="MS PGothic" pitchFamily="34" charset="-128"/>
                <a:ea typeface="MS PGothic" pitchFamily="34" charset="-128"/>
                <a:cs typeface="Andalus" pitchFamily="2" charset="-78"/>
              </a:rPr>
              <a:t> is the place of worship which God commanded </a:t>
            </a:r>
            <a:r>
              <a:rPr lang="en-US" sz="3300" b="1" dirty="0" smtClean="0">
                <a:solidFill>
                  <a:schemeClr val="tx1">
                    <a:lumMod val="95000"/>
                    <a:lumOff val="5000"/>
                  </a:schemeClr>
                </a:solidFill>
                <a:latin typeface="MS PGothic" pitchFamily="34" charset="-128"/>
                <a:ea typeface="MS PGothic" pitchFamily="34" charset="-128"/>
                <a:cs typeface="Andalus" pitchFamily="2" charset="-78"/>
              </a:rPr>
              <a:t>Abraham</a:t>
            </a:r>
            <a:r>
              <a:rPr lang="en-US" sz="3300" b="1" dirty="0" smtClean="0">
                <a:solidFill>
                  <a:schemeClr val="tx1">
                    <a:lumMod val="75000"/>
                    <a:lumOff val="25000"/>
                  </a:schemeClr>
                </a:solidFill>
                <a:latin typeface="MS PGothic" pitchFamily="34" charset="-128"/>
                <a:ea typeface="MS PGothic" pitchFamily="34" charset="-128"/>
                <a:cs typeface="Andalus" pitchFamily="2" charset="-78"/>
              </a:rPr>
              <a:t> </a:t>
            </a:r>
            <a:r>
              <a:rPr lang="en-US" sz="3300" b="1" dirty="0" smtClean="0">
                <a:solidFill>
                  <a:schemeClr val="tx1">
                    <a:lumMod val="95000"/>
                    <a:lumOff val="5000"/>
                  </a:schemeClr>
                </a:solidFill>
                <a:latin typeface="MS PGothic" pitchFamily="34" charset="-128"/>
                <a:ea typeface="MS PGothic" pitchFamily="34" charset="-128"/>
                <a:cs typeface="Andalus" pitchFamily="2" charset="-78"/>
              </a:rPr>
              <a:t>and Ishmael to build over four thousand years ago</a:t>
            </a:r>
            <a:r>
              <a:rPr lang="en-US" sz="3300" b="1" dirty="0" smtClean="0">
                <a:solidFill>
                  <a:schemeClr val="tx1">
                    <a:lumMod val="75000"/>
                    <a:lumOff val="25000"/>
                  </a:schemeClr>
                </a:solidFill>
                <a:latin typeface="MS PGothic" pitchFamily="34" charset="-128"/>
                <a:ea typeface="MS PGothic" pitchFamily="34" charset="-128"/>
                <a:cs typeface="Andalus" pitchFamily="2" charset="-78"/>
              </a:rPr>
              <a:t>. The building was constructed of stone on what many believe was the original site of a sanctuary established by </a:t>
            </a:r>
            <a:r>
              <a:rPr lang="en-US" sz="3500" b="1" dirty="0" smtClean="0">
                <a:solidFill>
                  <a:schemeClr val="tx1">
                    <a:lumMod val="95000"/>
                    <a:lumOff val="5000"/>
                  </a:schemeClr>
                </a:solidFill>
                <a:latin typeface="MS PGothic" pitchFamily="34" charset="-128"/>
                <a:ea typeface="MS PGothic" pitchFamily="34" charset="-128"/>
                <a:cs typeface="Andalus" pitchFamily="2" charset="-78"/>
              </a:rPr>
              <a:t>Adam</a:t>
            </a:r>
            <a:r>
              <a:rPr lang="en-US" sz="3300" b="1" dirty="0" smtClean="0">
                <a:solidFill>
                  <a:schemeClr val="tx1">
                    <a:lumMod val="75000"/>
                    <a:lumOff val="25000"/>
                  </a:schemeClr>
                </a:solidFill>
                <a:latin typeface="MS PGothic" pitchFamily="34" charset="-128"/>
                <a:ea typeface="MS PGothic" pitchFamily="34" charset="-128"/>
                <a:cs typeface="Andalus" pitchFamily="2" charset="-78"/>
              </a:rPr>
              <a:t>. God commanded </a:t>
            </a:r>
            <a:r>
              <a:rPr lang="en-US" sz="3300" b="1" dirty="0" smtClean="0">
                <a:solidFill>
                  <a:schemeClr val="tx1">
                    <a:lumMod val="95000"/>
                    <a:lumOff val="5000"/>
                  </a:schemeClr>
                </a:solidFill>
                <a:latin typeface="MS PGothic" pitchFamily="34" charset="-128"/>
                <a:ea typeface="MS PGothic" pitchFamily="34" charset="-128"/>
                <a:cs typeface="Andalus" pitchFamily="2" charset="-78"/>
              </a:rPr>
              <a:t>Abraham</a:t>
            </a:r>
            <a:r>
              <a:rPr lang="en-US" sz="3300" b="1" dirty="0" smtClean="0">
                <a:solidFill>
                  <a:schemeClr val="tx1">
                    <a:lumMod val="75000"/>
                    <a:lumOff val="25000"/>
                  </a:schemeClr>
                </a:solidFill>
                <a:latin typeface="MS PGothic" pitchFamily="34" charset="-128"/>
                <a:ea typeface="MS PGothic" pitchFamily="34" charset="-128"/>
                <a:cs typeface="Andalus" pitchFamily="2" charset="-78"/>
              </a:rPr>
              <a:t> </a:t>
            </a:r>
            <a:r>
              <a:rPr lang="en-US" sz="3300" b="1" dirty="0" smtClean="0">
                <a:solidFill>
                  <a:schemeClr val="tx1">
                    <a:lumMod val="95000"/>
                    <a:lumOff val="5000"/>
                  </a:schemeClr>
                </a:solidFill>
                <a:latin typeface="MS PGothic" pitchFamily="34" charset="-128"/>
                <a:ea typeface="MS PGothic" pitchFamily="34" charset="-128"/>
                <a:cs typeface="Andalus" pitchFamily="2" charset="-78"/>
              </a:rPr>
              <a:t>to summon all mankind to visit this place</a:t>
            </a:r>
            <a:r>
              <a:rPr lang="en-US" sz="3300" b="1" dirty="0" smtClean="0">
                <a:solidFill>
                  <a:schemeClr val="tx1">
                    <a:lumMod val="75000"/>
                    <a:lumOff val="25000"/>
                  </a:schemeClr>
                </a:solidFill>
                <a:latin typeface="MS PGothic" pitchFamily="34" charset="-128"/>
                <a:ea typeface="MS PGothic" pitchFamily="34" charset="-128"/>
                <a:cs typeface="Andalus" pitchFamily="2" charset="-78"/>
              </a:rPr>
              <a:t>, and when </a:t>
            </a:r>
            <a:r>
              <a:rPr lang="en-US" sz="3300" b="1" dirty="0" smtClean="0">
                <a:solidFill>
                  <a:schemeClr val="tx1">
                    <a:lumMod val="95000"/>
                    <a:lumOff val="5000"/>
                  </a:schemeClr>
                </a:solidFill>
                <a:latin typeface="MS PGothic" pitchFamily="34" charset="-128"/>
                <a:ea typeface="MS PGothic" pitchFamily="34" charset="-128"/>
                <a:cs typeface="Andalus" pitchFamily="2" charset="-78"/>
              </a:rPr>
              <a:t>pilgrims</a:t>
            </a:r>
            <a:r>
              <a:rPr lang="en-US" sz="3300" b="1" dirty="0" smtClean="0">
                <a:solidFill>
                  <a:schemeClr val="tx1">
                    <a:lumMod val="75000"/>
                    <a:lumOff val="25000"/>
                  </a:schemeClr>
                </a:solidFill>
                <a:latin typeface="MS PGothic" pitchFamily="34" charset="-128"/>
                <a:ea typeface="MS PGothic" pitchFamily="34" charset="-128"/>
                <a:cs typeface="Andalus" pitchFamily="2" charset="-78"/>
              </a:rPr>
              <a:t> go there today they say </a:t>
            </a:r>
            <a:r>
              <a:rPr lang="en-US" sz="3300" b="1" dirty="0" smtClean="0">
                <a:solidFill>
                  <a:schemeClr val="tx1">
                    <a:lumMod val="95000"/>
                    <a:lumOff val="5000"/>
                  </a:schemeClr>
                </a:solidFill>
                <a:latin typeface="MS PGothic" pitchFamily="34" charset="-128"/>
                <a:ea typeface="MS PGothic" pitchFamily="34" charset="-128"/>
                <a:cs typeface="Andalus" pitchFamily="2" charset="-78"/>
              </a:rPr>
              <a:t>'At Thy service, O Lord', in response to Abraham's summons</a:t>
            </a:r>
            <a:r>
              <a:rPr lang="en-US" sz="3300" b="1" dirty="0" smtClean="0">
                <a:solidFill>
                  <a:schemeClr val="tx1">
                    <a:lumMod val="75000"/>
                    <a:lumOff val="25000"/>
                  </a:schemeClr>
                </a:solidFill>
                <a:latin typeface="MS PGothic" pitchFamily="34" charset="-128"/>
                <a:ea typeface="MS PGothic" pitchFamily="34" charset="-128"/>
                <a:cs typeface="Andalus" pitchFamily="2" charset="-78"/>
              </a:rPr>
              <a:t>. </a:t>
            </a:r>
          </a:p>
          <a:p>
            <a:pPr algn="just" eaLnBrk="1" fontAlgn="auto" hangingPunct="1">
              <a:lnSpc>
                <a:spcPct val="80000"/>
              </a:lnSpc>
              <a:spcAft>
                <a:spcPts val="0"/>
              </a:spcAft>
              <a:buFont typeface="Wingdings" pitchFamily="2" charset="2"/>
              <a:buNone/>
              <a:defRPr/>
            </a:pPr>
            <a:endParaRPr lang="en-US" sz="2400" dirty="0" smtClean="0">
              <a:latin typeface="Arial" charset="0"/>
            </a:endParaRPr>
          </a:p>
        </p:txBody>
      </p:sp>
      <p:pic>
        <p:nvPicPr>
          <p:cNvPr id="7" name="4001.mp3">
            <a:hlinkClick r:id="" action="ppaction://media"/>
          </p:cNvPr>
          <p:cNvPicPr>
            <a:picLocks noRot="1" noChangeAspect="1"/>
          </p:cNvPicPr>
          <p:nvPr>
            <a:audioFile r:link="rId1"/>
          </p:nvPr>
        </p:nvPicPr>
        <p:blipFill>
          <a:blip r:embed="rId3"/>
          <a:srcRect/>
          <a:stretch>
            <a:fillRect/>
          </a:stretch>
        </p:blipFill>
        <p:spPr bwMode="auto">
          <a:xfrm>
            <a:off x="6367463" y="6019800"/>
            <a:ext cx="304800" cy="304800"/>
          </a:xfrm>
          <a:prstGeom prst="rect">
            <a:avLst/>
          </a:prstGeom>
          <a:noFill/>
          <a:ln w="9525">
            <a:noFill/>
            <a:miter lim="800000"/>
            <a:headEnd/>
            <a:tailEnd/>
          </a:ln>
        </p:spPr>
      </p:pic>
      <p:pic>
        <p:nvPicPr>
          <p:cNvPr id="6146" name="Picture 2" descr="C:\Users\Hinda\Desktop\photo\143481938098525178_9wwpHh8b_c.jpg"/>
          <p:cNvPicPr>
            <a:picLocks noChangeAspect="1" noChangeArrowheads="1"/>
          </p:cNvPicPr>
          <p:nvPr/>
        </p:nvPicPr>
        <p:blipFill>
          <a:blip r:embed="rId4" cstate="print">
            <a:extLst>
              <a:ext uri="{28A0092B-C50C-407E-A947-70E740481C1C}"/>
            </a:extLst>
          </a:blip>
          <a:srcRect/>
          <a:stretch>
            <a:fillRect/>
          </a:stretch>
        </p:blipFill>
        <p:spPr bwMode="auto">
          <a:xfrm>
            <a:off x="6118096" y="0"/>
            <a:ext cx="3048000" cy="6858000"/>
          </a:xfrm>
          <a:prstGeom prst="rect">
            <a:avLst/>
          </a:prstGeom>
          <a:ln>
            <a:noFill/>
          </a:ln>
          <a:effectLst>
            <a:softEdge rad="112500"/>
          </a:effectLst>
          <a:extLst>
            <a:ext uri="{909E8E84-426E-40DD-AFC4-6F175D3DCCD1}"/>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146"/>
                                        </p:tgtEl>
                                      </p:cBhvr>
                                    </p:animEffect>
                                    <p:animScale>
                                      <p:cBhvr>
                                        <p:cTn id="7" dur="250" autoRev="1" fill="hold"/>
                                        <p:tgtEl>
                                          <p:spTgt spid="614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103427">
                                            <p:txEl>
                                              <p:pRg st="0" end="0"/>
                                            </p:txEl>
                                          </p:spTgt>
                                        </p:tgtEl>
                                        <p:attrNameLst>
                                          <p:attrName>style.visibility</p:attrName>
                                        </p:attrNameLst>
                                      </p:cBhvr>
                                      <p:to>
                                        <p:strVal val="visible"/>
                                      </p:to>
                                    </p:set>
                                    <p:animEffect transition="in" filter="fade">
                                      <p:cBhvr>
                                        <p:cTn id="12" dur="100"/>
                                        <p:tgtEl>
                                          <p:spTgt spid="103427">
                                            <p:txEl>
                                              <p:pRg st="0" end="0"/>
                                            </p:txEl>
                                          </p:spTgt>
                                        </p:tgtEl>
                                      </p:cBhvr>
                                    </p:animEffect>
                                    <p:anim calcmode="lin" valueType="num">
                                      <p:cBhvr>
                                        <p:cTn id="13" dur="4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103427">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10342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10342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 fill="hold"/>
                                        <p:tgtEl>
                                          <p:spTgt spid="7"/>
                                        </p:tgtEl>
                                      </p:cBhvr>
                                    </p:cmd>
                                  </p:childTnLst>
                                </p:cTn>
                              </p:par>
                            </p:childTnLst>
                          </p:cTn>
                        </p:par>
                      </p:childTnLst>
                    </p:cTn>
                  </p:par>
                </p:childTnLst>
              </p:cTn>
              <p:nextCondLst>
                <p:cond evt="onClick" delay="0">
                  <p:tgtEl>
                    <p:spTgt spid="7"/>
                  </p:tgtEl>
                </p:cond>
              </p:nextCondLst>
            </p:seq>
            <p:audio>
              <p:cMediaNode>
                <p:cTn id="22"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a:xfrm>
            <a:off x="381000" y="188913"/>
            <a:ext cx="4419600" cy="987425"/>
          </a:xfrm>
        </p:spPr>
        <p:txBody>
          <a:bodyPr rtlCol="1">
            <a:normAutofit fontScale="90000"/>
          </a:bodyPr>
          <a:lstStyle/>
          <a:p>
            <a:pPr indent="22225" rtl="0" eaLnBrk="1" hangingPunct="1">
              <a:defRPr/>
            </a:pPr>
            <a:r>
              <a:rPr lang="en-US" b="1" kern="0" dirty="0" smtClean="0">
                <a:solidFill>
                  <a:srgbClr val="C00000"/>
                </a:solidFill>
                <a:latin typeface="Aharoni" pitchFamily="2" charset="-79"/>
                <a:cs typeface="Aharoni" pitchFamily="2" charset="-79"/>
              </a:rPr>
              <a:t>Who is Muhammad? </a:t>
            </a:r>
          </a:p>
        </p:txBody>
      </p:sp>
      <p:sp>
        <p:nvSpPr>
          <p:cNvPr id="104451" name="Rectangle 3"/>
          <p:cNvSpPr>
            <a:spLocks noGrp="1" noChangeArrowheads="1"/>
          </p:cNvSpPr>
          <p:nvPr>
            <p:ph idx="1"/>
          </p:nvPr>
        </p:nvSpPr>
        <p:spPr>
          <a:xfrm>
            <a:off x="22225" y="1125538"/>
            <a:ext cx="5311775" cy="5948362"/>
          </a:xfrm>
        </p:spPr>
        <p:txBody>
          <a:bodyPr rtlCol="1" anchor="ctr">
            <a:normAutofit/>
          </a:bodyPr>
          <a:lstStyle/>
          <a:p>
            <a:pPr algn="l" rtl="0" eaLnBrk="1" fontAlgn="auto" hangingPunct="1">
              <a:lnSpc>
                <a:spcPct val="80000"/>
              </a:lnSpc>
              <a:spcAft>
                <a:spcPts val="0"/>
              </a:spcAft>
              <a:buFont typeface="Wingdings" pitchFamily="2" charset="2"/>
              <a:buNone/>
              <a:defRPr/>
            </a:pPr>
            <a:endParaRPr lang="en-US" dirty="0">
              <a:solidFill>
                <a:schemeClr val="bg1"/>
              </a:solidFill>
              <a:latin typeface="Aharoni" pitchFamily="2" charset="-79"/>
              <a:cs typeface="Aharoni" pitchFamily="2" charset="-79"/>
            </a:endParaRPr>
          </a:p>
          <a:p>
            <a:pPr indent="-1588" algn="just" rtl="0" eaLnBrk="1" fontAlgn="auto" hangingPunct="1">
              <a:lnSpc>
                <a:spcPct val="80000"/>
              </a:lnSpc>
              <a:spcAft>
                <a:spcPts val="0"/>
              </a:spcAft>
              <a:buFont typeface="Wingdings" pitchFamily="2" charset="2"/>
              <a:buBlip>
                <a:blip r:embed="rId2"/>
              </a:buBlip>
              <a:defRPr/>
            </a:pPr>
            <a:r>
              <a:rPr lang="en-US" sz="2800" dirty="0" smtClean="0">
                <a:solidFill>
                  <a:schemeClr val="bg1"/>
                </a:solidFill>
                <a:latin typeface="Andalus" pitchFamily="2" charset="-78"/>
                <a:cs typeface="Andalus" pitchFamily="2" charset="-78"/>
              </a:rPr>
              <a:t>Muhammad, </a:t>
            </a:r>
            <a:r>
              <a:rPr lang="en-US" sz="2800" dirty="0">
                <a:solidFill>
                  <a:schemeClr val="bg1"/>
                </a:solidFill>
                <a:latin typeface="Andalus" pitchFamily="2" charset="-78"/>
                <a:cs typeface="Andalus" pitchFamily="2" charset="-78"/>
              </a:rPr>
              <a:t>was born in Makkah in the year 570 CE. Since his father died before his birth, and his mother shortly afterwards, he was raised by his uncle from the respected tribe of </a:t>
            </a:r>
            <a:r>
              <a:rPr lang="en-US" sz="2800" dirty="0" smtClean="0">
                <a:solidFill>
                  <a:schemeClr val="bg1"/>
                </a:solidFill>
                <a:latin typeface="Andalus" pitchFamily="2" charset="-78"/>
                <a:cs typeface="Andalus" pitchFamily="2" charset="-78"/>
              </a:rPr>
              <a:t>Quraysh . </a:t>
            </a:r>
            <a:r>
              <a:rPr lang="en-US" sz="2800" dirty="0">
                <a:solidFill>
                  <a:schemeClr val="bg1"/>
                </a:solidFill>
                <a:latin typeface="Andalus" pitchFamily="2" charset="-78"/>
                <a:cs typeface="Andalus" pitchFamily="2" charset="-78"/>
              </a:rPr>
              <a:t>As he grew up, he became known for his truthfulness, generosity and sincerity, so that he was sought after for his ability to arbitrate in disputes. The historians describe him as calm and </a:t>
            </a:r>
            <a:r>
              <a:rPr lang="en-US" sz="2800" dirty="0" smtClean="0">
                <a:solidFill>
                  <a:schemeClr val="bg1"/>
                </a:solidFill>
                <a:latin typeface="Andalus" pitchFamily="2" charset="-78"/>
                <a:cs typeface="Andalus" pitchFamily="2" charset="-78"/>
              </a:rPr>
              <a:t>meditative .</a:t>
            </a:r>
            <a:r>
              <a:rPr lang="en-US" dirty="0" smtClean="0">
                <a:solidFill>
                  <a:schemeClr val="bg1"/>
                </a:solidFill>
                <a:latin typeface="Andalus" pitchFamily="2" charset="-78"/>
                <a:cs typeface="Andalus" pitchFamily="2" charset="-78"/>
              </a:rPr>
              <a:t> </a:t>
            </a:r>
            <a:endParaRPr lang="en-US" dirty="0">
              <a:solidFill>
                <a:schemeClr val="bg1"/>
              </a:solidFill>
              <a:latin typeface="Andalus" pitchFamily="2" charset="-78"/>
              <a:cs typeface="Andalus" pitchFamily="2" charset="-78"/>
            </a:endParaRPr>
          </a:p>
          <a:p>
            <a:pPr algn="just" rtl="0" eaLnBrk="1" fontAlgn="auto" hangingPunct="1">
              <a:lnSpc>
                <a:spcPct val="80000"/>
              </a:lnSpc>
              <a:spcAft>
                <a:spcPts val="0"/>
              </a:spcAft>
              <a:buFont typeface="Wingdings" pitchFamily="2" charset="2"/>
              <a:buBlip>
                <a:blip r:embed="rId2"/>
              </a:buBlip>
              <a:defRPr/>
            </a:pPr>
            <a:endParaRPr lang="en-US" sz="2400" dirty="0" smtClean="0">
              <a:latin typeface="Batang" pitchFamily="18" charset="-127"/>
              <a:ea typeface="Arial Unicode MS" pitchFamily="34" charset="-128"/>
              <a:cs typeface="Arial Unicode MS" pitchFamily="34" charset="-128"/>
            </a:endParaRPr>
          </a:p>
          <a:p>
            <a:pPr algn="just" eaLnBrk="1" fontAlgn="auto" hangingPunct="1">
              <a:lnSpc>
                <a:spcPct val="80000"/>
              </a:lnSpc>
              <a:spcAft>
                <a:spcPts val="0"/>
              </a:spcAft>
              <a:buFont typeface="Wingdings" pitchFamily="2" charset="2"/>
              <a:buNone/>
              <a:defRPr/>
            </a:pPr>
            <a:endParaRPr lang="en-US" sz="2200" dirty="0" smtClean="0">
              <a:latin typeface="Arial" charset="0"/>
              <a:ea typeface="Arial Unicode MS" pitchFamily="34" charset="-128"/>
              <a:cs typeface="Arial Unicode MS" pitchFamily="34" charset="-128"/>
            </a:endParaRPr>
          </a:p>
        </p:txBody>
      </p:sp>
      <p:pic>
        <p:nvPicPr>
          <p:cNvPr id="28676" name="Picture 6" descr="http://funnypicturesplus.com/wp-content/uploads/2012/09/who-is-muhammad.jpg"/>
          <p:cNvPicPr>
            <a:picLocks noChangeAspect="1" noChangeArrowheads="1"/>
          </p:cNvPicPr>
          <p:nvPr/>
        </p:nvPicPr>
        <p:blipFill>
          <a:blip r:embed="rId3"/>
          <a:srcRect l="51784" b="4802"/>
          <a:stretch>
            <a:fillRect/>
          </a:stretch>
        </p:blipFill>
        <p:spPr bwMode="auto">
          <a:xfrm>
            <a:off x="5562600" y="0"/>
            <a:ext cx="3581400" cy="67421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04451">
                                            <p:txEl>
                                              <p:pRg st="1" end="1"/>
                                            </p:txEl>
                                          </p:spTgt>
                                        </p:tgtEl>
                                        <p:attrNameLst>
                                          <p:attrName>style.visibility</p:attrName>
                                        </p:attrNameLst>
                                      </p:cBhvr>
                                      <p:to>
                                        <p:strVal val="visible"/>
                                      </p:to>
                                    </p:set>
                                    <p:animEffect transition="in" filter="fade">
                                      <p:cBhvr>
                                        <p:cTn id="7" dur="100"/>
                                        <p:tgtEl>
                                          <p:spTgt spid="104451">
                                            <p:txEl>
                                              <p:pRg st="1" end="1"/>
                                            </p:txEl>
                                          </p:spTgt>
                                        </p:tgtEl>
                                      </p:cBhvr>
                                    </p:animEffect>
                                    <p:anim calcmode="lin" valueType="num">
                                      <p:cBhvr>
                                        <p:cTn id="8" dur="400" fill="hold"/>
                                        <p:tgtEl>
                                          <p:spTgt spid="104451">
                                            <p:txEl>
                                              <p:pRg st="1" end="1"/>
                                            </p:txEl>
                                          </p:spTgt>
                                        </p:tgtEl>
                                        <p:attrNameLst>
                                          <p:attrName>ppt_x</p:attrName>
                                        </p:attrNameLst>
                                      </p:cBhvr>
                                      <p:tavLst>
                                        <p:tav tm="0">
                                          <p:val>
                                            <p:strVal val="#ppt_x"/>
                                          </p:val>
                                        </p:tav>
                                        <p:tav tm="100000">
                                          <p:val>
                                            <p:strVal val="#ppt_x"/>
                                          </p:val>
                                        </p:tav>
                                      </p:tavLst>
                                    </p:anim>
                                    <p:anim calcmode="lin" valueType="num">
                                      <p:cBhvr>
                                        <p:cTn id="9" dur="400" fill="hold"/>
                                        <p:tgtEl>
                                          <p:spTgt spid="104451">
                                            <p:txEl>
                                              <p:pRg st="1" end="1"/>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4451">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4451">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15043" name="Rectangle 3"/>
          <p:cNvSpPr>
            <a:spLocks noGrp="1" noChangeArrowheads="1"/>
          </p:cNvSpPr>
          <p:nvPr>
            <p:ph idx="1"/>
          </p:nvPr>
        </p:nvSpPr>
        <p:spPr>
          <a:xfrm>
            <a:off x="304800" y="908720"/>
            <a:ext cx="5943600" cy="6546719"/>
          </a:xfrm>
        </p:spPr>
        <p:txBody>
          <a:bodyPr rtlCol="1">
            <a:noAutofit/>
          </a:bodyPr>
          <a:lstStyle/>
          <a:p>
            <a:pPr marL="0" indent="0" algn="just" rtl="0" eaLnBrk="1" fontAlgn="auto" hangingPunct="1">
              <a:lnSpc>
                <a:spcPct val="80000"/>
              </a:lnSpc>
              <a:spcAft>
                <a:spcPts val="0"/>
              </a:spcAft>
              <a:buClr>
                <a:srgbClr val="C00000"/>
              </a:buClr>
              <a:buFont typeface="Arial" pitchFamily="34" charset="0"/>
              <a:buNone/>
              <a:defRPr/>
            </a:pPr>
            <a:r>
              <a:rPr lang="en-US" sz="2000" dirty="0" smtClean="0">
                <a:ln w="18415" cmpd="sng">
                  <a:solidFill>
                    <a:srgbClr val="663300"/>
                  </a:solidFill>
                  <a:prstDash val="solid"/>
                </a:ln>
                <a:solidFill>
                  <a:srgbClr val="99FF66"/>
                </a:solidFill>
                <a:latin typeface="Aharoni" pitchFamily="2" charset="-79"/>
                <a:ea typeface="Arial Unicode MS" pitchFamily="34" charset="-128"/>
                <a:cs typeface="Aharoni" pitchFamily="2" charset="-79"/>
              </a:rPr>
              <a:t>♥</a:t>
            </a:r>
            <a:r>
              <a:rPr lang="en-US" sz="2000" dirty="0" smtClean="0">
                <a:ln w="18415" cmpd="sng">
                  <a:solidFill>
                    <a:srgbClr val="663300"/>
                  </a:solidFill>
                  <a:prstDash val="solid"/>
                </a:ln>
                <a:solidFill>
                  <a:srgbClr val="663300"/>
                </a:solidFill>
                <a:latin typeface="Aharoni" pitchFamily="2" charset="-79"/>
                <a:ea typeface="Arial Unicode MS" pitchFamily="34" charset="-128"/>
                <a:cs typeface="Aharoni" pitchFamily="2" charset="-79"/>
              </a:rPr>
              <a:t> </a:t>
            </a:r>
            <a:r>
              <a:rPr lang="en-US" sz="2000" dirty="0" smtClean="0">
                <a:ln w="18415" cmpd="sng">
                  <a:solidFill>
                    <a:schemeClr val="bg1"/>
                  </a:solidFill>
                  <a:prstDash val="solid"/>
                </a:ln>
                <a:solidFill>
                  <a:schemeClr val="bg1"/>
                </a:solidFill>
                <a:latin typeface="Aharoni" pitchFamily="2" charset="-79"/>
                <a:ea typeface="Arial Unicode MS" pitchFamily="34" charset="-128"/>
                <a:cs typeface="Aharoni" pitchFamily="2" charset="-79"/>
              </a:rPr>
              <a:t>He is the Last Messenger from God till the Day of Judgment &amp; his prophet hood is for the entire world. </a:t>
            </a:r>
          </a:p>
          <a:p>
            <a:pPr marL="0" indent="0" algn="just" rtl="0" eaLnBrk="1" fontAlgn="auto" hangingPunct="1">
              <a:lnSpc>
                <a:spcPct val="80000"/>
              </a:lnSpc>
              <a:spcAft>
                <a:spcPts val="0"/>
              </a:spcAft>
              <a:buClr>
                <a:srgbClr val="C00000"/>
              </a:buClr>
              <a:buFont typeface="Arial" pitchFamily="34" charset="0"/>
              <a:buNone/>
              <a:defRPr/>
            </a:pPr>
            <a:endParaRPr lang="en-US" sz="2000" dirty="0" smtClean="0">
              <a:ln w="18415" cmpd="sng">
                <a:solidFill>
                  <a:schemeClr val="bg1"/>
                </a:solidFill>
                <a:prstDash val="solid"/>
              </a:ln>
              <a:solidFill>
                <a:schemeClr val="bg1"/>
              </a:solidFill>
              <a:latin typeface="Aharoni" pitchFamily="2" charset="-79"/>
              <a:ea typeface="Arial Unicode MS" pitchFamily="34" charset="-128"/>
              <a:cs typeface="Aharoni" pitchFamily="2" charset="-79"/>
            </a:endParaRPr>
          </a:p>
          <a:p>
            <a:pPr marL="0" indent="0" algn="just" rtl="0" eaLnBrk="1" fontAlgn="auto" hangingPunct="1">
              <a:lnSpc>
                <a:spcPct val="80000"/>
              </a:lnSpc>
              <a:spcAft>
                <a:spcPts val="0"/>
              </a:spcAft>
              <a:buClr>
                <a:srgbClr val="C00000"/>
              </a:buClr>
              <a:buFont typeface="Arial" pitchFamily="34" charset="0"/>
              <a:buNone/>
              <a:defRPr/>
            </a:pPr>
            <a:r>
              <a:rPr lang="en-US" sz="2000" dirty="0" smtClean="0">
                <a:ln w="18415" cmpd="sng">
                  <a:solidFill>
                    <a:srgbClr val="663300"/>
                  </a:solidFill>
                  <a:prstDash val="solid"/>
                </a:ln>
                <a:solidFill>
                  <a:srgbClr val="99FF66"/>
                </a:solidFill>
                <a:latin typeface="Aharoni" pitchFamily="2" charset="-79"/>
                <a:ea typeface="Arial Unicode MS" pitchFamily="34" charset="-128"/>
                <a:cs typeface="Aharoni" pitchFamily="2" charset="-79"/>
              </a:rPr>
              <a:t>♥ </a:t>
            </a:r>
            <a:r>
              <a:rPr lang="en-US" sz="2000" dirty="0" smtClean="0">
                <a:ln w="18415" cmpd="sng">
                  <a:solidFill>
                    <a:schemeClr val="bg1"/>
                  </a:solidFill>
                  <a:prstDash val="solid"/>
                </a:ln>
                <a:solidFill>
                  <a:schemeClr val="bg1"/>
                </a:solidFill>
                <a:latin typeface="Aharoni" pitchFamily="2" charset="-79"/>
                <a:ea typeface="Arial Unicode MS" pitchFamily="34" charset="-128"/>
                <a:cs typeface="Aharoni" pitchFamily="2" charset="-79"/>
              </a:rPr>
              <a:t>He is God’s Messenger; He is not God in any   way and therefore Muslims do not worship him. </a:t>
            </a:r>
          </a:p>
          <a:p>
            <a:pPr marL="0" indent="0" algn="just" rtl="0" eaLnBrk="1" fontAlgn="auto" hangingPunct="1">
              <a:lnSpc>
                <a:spcPct val="80000"/>
              </a:lnSpc>
              <a:spcAft>
                <a:spcPts val="0"/>
              </a:spcAft>
              <a:buClr>
                <a:srgbClr val="C00000"/>
              </a:buClr>
              <a:buFont typeface="Arial" pitchFamily="34" charset="0"/>
              <a:buNone/>
              <a:defRPr/>
            </a:pPr>
            <a:endParaRPr lang="en-US" sz="2000" dirty="0" smtClean="0">
              <a:ln w="18415" cmpd="sng">
                <a:solidFill>
                  <a:schemeClr val="bg1"/>
                </a:solidFill>
                <a:prstDash val="solid"/>
              </a:ln>
              <a:solidFill>
                <a:schemeClr val="bg1"/>
              </a:solidFill>
              <a:latin typeface="Aharoni" pitchFamily="2" charset="-79"/>
              <a:ea typeface="Arial Unicode MS" pitchFamily="34" charset="-128"/>
              <a:cs typeface="Aharoni" pitchFamily="2" charset="-79"/>
            </a:endParaRPr>
          </a:p>
          <a:p>
            <a:pPr marL="0" indent="0" algn="just" rtl="0" eaLnBrk="1" fontAlgn="auto" hangingPunct="1">
              <a:lnSpc>
                <a:spcPct val="80000"/>
              </a:lnSpc>
              <a:spcAft>
                <a:spcPts val="0"/>
              </a:spcAft>
              <a:buClr>
                <a:srgbClr val="C00000"/>
              </a:buClr>
              <a:buFont typeface="Arial" pitchFamily="34" charset="0"/>
              <a:buNone/>
              <a:defRPr/>
            </a:pPr>
            <a:r>
              <a:rPr lang="en-US" sz="2000" dirty="0" smtClean="0">
                <a:ln w="18415" cmpd="sng">
                  <a:solidFill>
                    <a:srgbClr val="663300"/>
                  </a:solidFill>
                  <a:prstDash val="solid"/>
                </a:ln>
                <a:solidFill>
                  <a:srgbClr val="99FF66"/>
                </a:solidFill>
                <a:latin typeface="Aharoni" pitchFamily="2" charset="-79"/>
                <a:ea typeface="Arial Unicode MS" pitchFamily="34" charset="-128"/>
                <a:cs typeface="Aharoni" pitchFamily="2" charset="-79"/>
              </a:rPr>
              <a:t>♥</a:t>
            </a:r>
            <a:r>
              <a:rPr lang="en-US" sz="2000" dirty="0" smtClean="0">
                <a:ln w="18415" cmpd="sng">
                  <a:solidFill>
                    <a:srgbClr val="663300"/>
                  </a:solidFill>
                  <a:prstDash val="solid"/>
                </a:ln>
                <a:solidFill>
                  <a:srgbClr val="663300"/>
                </a:solidFill>
                <a:latin typeface="Aharoni" pitchFamily="2" charset="-79"/>
                <a:ea typeface="Arial Unicode MS" pitchFamily="34" charset="-128"/>
                <a:cs typeface="Aharoni" pitchFamily="2" charset="-79"/>
              </a:rPr>
              <a:t> </a:t>
            </a:r>
            <a:r>
              <a:rPr lang="en-US" sz="2000" dirty="0" smtClean="0">
                <a:ln w="18415" cmpd="sng">
                  <a:solidFill>
                    <a:schemeClr val="bg1"/>
                  </a:solidFill>
                  <a:prstDash val="solid"/>
                </a:ln>
                <a:solidFill>
                  <a:schemeClr val="bg1"/>
                </a:solidFill>
                <a:latin typeface="Aharoni" pitchFamily="2" charset="-79"/>
                <a:ea typeface="Arial Unicode MS" pitchFamily="34" charset="-128"/>
                <a:cs typeface="Aharoni" pitchFamily="2" charset="-79"/>
              </a:rPr>
              <a:t>He received the first message from God through Angel Gabriel at the age of 40. He spent 13 years in Makka &amp;10 years in Madina to preach Islam; he died at the age of 63. </a:t>
            </a:r>
          </a:p>
          <a:p>
            <a:pPr marL="0" indent="0" algn="just" rtl="0" eaLnBrk="1" fontAlgn="auto" hangingPunct="1">
              <a:lnSpc>
                <a:spcPct val="80000"/>
              </a:lnSpc>
              <a:spcAft>
                <a:spcPts val="0"/>
              </a:spcAft>
              <a:buClr>
                <a:srgbClr val="C00000"/>
              </a:buClr>
              <a:buFont typeface="Arial" pitchFamily="34" charset="0"/>
              <a:buNone/>
              <a:defRPr/>
            </a:pPr>
            <a:endParaRPr lang="en-US" sz="2000" dirty="0" smtClean="0">
              <a:ln w="18415" cmpd="sng">
                <a:solidFill>
                  <a:schemeClr val="bg1"/>
                </a:solidFill>
                <a:prstDash val="solid"/>
              </a:ln>
              <a:solidFill>
                <a:schemeClr val="bg1"/>
              </a:solidFill>
              <a:latin typeface="Aharoni" pitchFamily="2" charset="-79"/>
              <a:ea typeface="Arial Unicode MS" pitchFamily="34" charset="-128"/>
              <a:cs typeface="Aharoni" pitchFamily="2" charset="-79"/>
            </a:endParaRPr>
          </a:p>
          <a:p>
            <a:pPr marL="0" indent="0" algn="l" rtl="0" eaLnBrk="1" fontAlgn="auto" hangingPunct="1">
              <a:lnSpc>
                <a:spcPct val="80000"/>
              </a:lnSpc>
              <a:spcAft>
                <a:spcPts val="0"/>
              </a:spcAft>
              <a:buClr>
                <a:srgbClr val="C00000"/>
              </a:buClr>
              <a:buFont typeface="Arial" pitchFamily="34" charset="0"/>
              <a:buNone/>
              <a:defRPr/>
            </a:pPr>
            <a:r>
              <a:rPr lang="en-US" sz="2000" dirty="0">
                <a:ln w="18415" cmpd="sng">
                  <a:solidFill>
                    <a:srgbClr val="663300"/>
                  </a:solidFill>
                  <a:prstDash val="solid"/>
                </a:ln>
                <a:solidFill>
                  <a:srgbClr val="99FF66"/>
                </a:solidFill>
                <a:latin typeface="Aharoni" pitchFamily="2" charset="-79"/>
                <a:ea typeface="Arial Unicode MS" pitchFamily="34" charset="-128"/>
                <a:cs typeface="Aharoni" pitchFamily="2" charset="-79"/>
              </a:rPr>
              <a:t>♥</a:t>
            </a:r>
            <a:r>
              <a:rPr lang="en-US" sz="2000" dirty="0">
                <a:ln w="18415" cmpd="sng">
                  <a:solidFill>
                    <a:srgbClr val="663300"/>
                  </a:solidFill>
                  <a:prstDash val="solid"/>
                </a:ln>
                <a:solidFill>
                  <a:srgbClr val="663300"/>
                </a:solidFill>
                <a:latin typeface="Aharoni" pitchFamily="2" charset="-79"/>
                <a:ea typeface="Arial Unicode MS" pitchFamily="34" charset="-128"/>
                <a:cs typeface="Aharoni" pitchFamily="2" charset="-79"/>
              </a:rPr>
              <a:t> </a:t>
            </a:r>
            <a:r>
              <a:rPr lang="en-US" sz="2000" dirty="0" smtClean="0">
                <a:ln w="18415" cmpd="sng">
                  <a:solidFill>
                    <a:schemeClr val="bg1"/>
                  </a:solidFill>
                  <a:prstDash val="solid"/>
                </a:ln>
                <a:solidFill>
                  <a:schemeClr val="bg1"/>
                </a:solidFill>
                <a:latin typeface="Aharoni" pitchFamily="2" charset="-79"/>
                <a:ea typeface="Arial Unicode MS" pitchFamily="34" charset="-128"/>
                <a:cs typeface="Aharoni" pitchFamily="2" charset="-79"/>
              </a:rPr>
              <a:t>During these 23 years, the Quran was revealed for mankind.</a:t>
            </a:r>
          </a:p>
          <a:p>
            <a:pPr marL="0" indent="0" algn="l" rtl="0" eaLnBrk="1" fontAlgn="auto" hangingPunct="1">
              <a:lnSpc>
                <a:spcPct val="80000"/>
              </a:lnSpc>
              <a:spcAft>
                <a:spcPts val="0"/>
              </a:spcAft>
              <a:buClr>
                <a:srgbClr val="C00000"/>
              </a:buClr>
              <a:buFont typeface="Arial" pitchFamily="34" charset="0"/>
              <a:buNone/>
              <a:defRPr/>
            </a:pPr>
            <a:endParaRPr lang="en-US" sz="2000" dirty="0" smtClean="0">
              <a:ln w="18415" cmpd="sng">
                <a:solidFill>
                  <a:schemeClr val="bg1"/>
                </a:solidFill>
                <a:prstDash val="solid"/>
              </a:ln>
              <a:solidFill>
                <a:schemeClr val="bg1"/>
              </a:solidFill>
              <a:latin typeface="Aharoni" pitchFamily="2" charset="-79"/>
              <a:ea typeface="Arial Unicode MS" pitchFamily="34" charset="-128"/>
              <a:cs typeface="Aharoni" pitchFamily="2" charset="-79"/>
            </a:endParaRPr>
          </a:p>
          <a:p>
            <a:pPr marL="0" indent="0" algn="just" rtl="0" eaLnBrk="1" fontAlgn="auto" hangingPunct="1">
              <a:lnSpc>
                <a:spcPct val="80000"/>
              </a:lnSpc>
              <a:spcAft>
                <a:spcPts val="0"/>
              </a:spcAft>
              <a:buClr>
                <a:srgbClr val="C00000"/>
              </a:buClr>
              <a:buFont typeface="Arial" pitchFamily="34" charset="0"/>
              <a:buNone/>
              <a:defRPr/>
            </a:pPr>
            <a:r>
              <a:rPr lang="en-US" sz="2000" dirty="0" smtClean="0">
                <a:ln w="18415" cmpd="sng">
                  <a:solidFill>
                    <a:srgbClr val="663300"/>
                  </a:solidFill>
                  <a:prstDash val="solid"/>
                </a:ln>
                <a:solidFill>
                  <a:srgbClr val="99FF66"/>
                </a:solidFill>
                <a:latin typeface="Aharoni" pitchFamily="2" charset="-79"/>
                <a:ea typeface="Arial Unicode MS" pitchFamily="34" charset="-128"/>
                <a:cs typeface="Aharoni" pitchFamily="2" charset="-79"/>
              </a:rPr>
              <a:t>♥ </a:t>
            </a:r>
            <a:r>
              <a:rPr lang="en-US" sz="2000" dirty="0" smtClean="0">
                <a:ln w="18415" cmpd="sng">
                  <a:solidFill>
                    <a:schemeClr val="bg1"/>
                  </a:solidFill>
                  <a:prstDash val="solid"/>
                </a:ln>
                <a:solidFill>
                  <a:schemeClr val="bg1"/>
                </a:solidFill>
                <a:latin typeface="Aharoni" pitchFamily="2" charset="-79"/>
                <a:ea typeface="Arial Unicode MS" pitchFamily="34" charset="-128"/>
                <a:cs typeface="Aharoni" pitchFamily="2" charset="-79"/>
              </a:rPr>
              <a:t>Muhammad was an ordinary person with family and children; he was leader of a nation and a teacher.</a:t>
            </a:r>
            <a:r>
              <a:rPr lang="en-US" sz="2400" dirty="0" smtClean="0">
                <a:ln w="18415" cmpd="sng">
                  <a:solidFill>
                    <a:schemeClr val="bg1"/>
                  </a:solidFill>
                  <a:prstDash val="solid"/>
                </a:ln>
                <a:solidFill>
                  <a:schemeClr val="bg1"/>
                </a:solidFill>
                <a:latin typeface="Aharoni" pitchFamily="2" charset="-79"/>
                <a:ea typeface="Arial Unicode MS" pitchFamily="34" charset="-128"/>
                <a:cs typeface="Aharoni" pitchFamily="2" charset="-79"/>
              </a:rPr>
              <a:t> </a:t>
            </a:r>
          </a:p>
        </p:txBody>
      </p:sp>
      <p:sp>
        <p:nvSpPr>
          <p:cNvPr id="4" name="Rectangle 2"/>
          <p:cNvSpPr txBox="1">
            <a:spLocks noRot="1" noChangeArrowheads="1"/>
          </p:cNvSpPr>
          <p:nvPr/>
        </p:nvSpPr>
        <p:spPr bwMode="auto">
          <a:xfrm>
            <a:off x="15875" y="47625"/>
            <a:ext cx="9140825" cy="719138"/>
          </a:xfrm>
          <a:prstGeom prst="rect">
            <a:avLst/>
          </a:prstGeom>
          <a:noFill/>
          <a:ln w="9525">
            <a:noFill/>
            <a:miter lim="800000"/>
            <a:headEnd/>
            <a:tailEnd/>
          </a:ln>
        </p:spPr>
        <p:txBody>
          <a:bodyPr anchor="ctr"/>
          <a:lstStyle/>
          <a:p>
            <a:pPr marL="838200" indent="-838200" rtl="0" fontAlgn="auto">
              <a:spcBef>
                <a:spcPts val="0"/>
              </a:spcBef>
              <a:spcAft>
                <a:spcPts val="0"/>
              </a:spcAft>
              <a:defRPr/>
            </a:pPr>
            <a:r>
              <a:rPr lang="en-US" sz="3200" b="1" kern="0" dirty="0">
                <a:solidFill>
                  <a:srgbClr val="92D050"/>
                </a:solidFill>
                <a:latin typeface="Aharoni" pitchFamily="2" charset="-79"/>
                <a:ea typeface="+mj-ea"/>
                <a:cs typeface="Aharoni" pitchFamily="2" charset="-79"/>
              </a:rPr>
              <a:t>How Much do You know About Muhamm</a:t>
            </a:r>
            <a:r>
              <a:rPr lang="en-US" sz="3600" b="1" kern="0" dirty="0">
                <a:solidFill>
                  <a:srgbClr val="92D050"/>
                </a:solidFill>
                <a:latin typeface="Aharoni" pitchFamily="2" charset="-79"/>
                <a:ea typeface="+mj-ea"/>
                <a:cs typeface="Aharoni" pitchFamily="2" charset="-79"/>
              </a:rPr>
              <a:t>ad</a:t>
            </a:r>
            <a:r>
              <a:rPr lang="en-US" sz="4000" b="1" kern="0" dirty="0">
                <a:solidFill>
                  <a:srgbClr val="92D050"/>
                </a:solidFill>
                <a:latin typeface="Aharoni" pitchFamily="2" charset="-79"/>
                <a:ea typeface="+mj-ea"/>
                <a:cs typeface="Aharoni" pitchFamily="2" charset="-79"/>
              </a:rPr>
              <a:t>?</a:t>
            </a:r>
          </a:p>
        </p:txBody>
      </p:sp>
      <p:pic>
        <p:nvPicPr>
          <p:cNvPr id="5" name="Picture 4" descr="Pinned Image"/>
          <p:cNvPicPr>
            <a:picLocks noChangeAspect="1" noChangeArrowheads="1"/>
          </p:cNvPicPr>
          <p:nvPr/>
        </p:nvPicPr>
        <p:blipFill rotWithShape="1">
          <a:blip r:embed="rId2" cstate="print">
            <a:extLst>
              <a:ext uri="{28A0092B-C50C-407E-A947-70E740481C1C}"/>
            </a:extLst>
          </a:blip>
          <a:srcRect b="2788"/>
          <a:stretch/>
        </p:blipFill>
        <p:spPr bwMode="auto">
          <a:xfrm>
            <a:off x="6477000" y="767018"/>
            <a:ext cx="2575321" cy="5999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 calcmode="lin" valueType="num">
                                      <p:cBhvr additive="base">
                                        <p:cTn id="7" dur="500" fill="hold"/>
                                        <p:tgtEl>
                                          <p:spTgt spid="215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43">
                                            <p:txEl>
                                              <p:pRg st="2" end="2"/>
                                            </p:txEl>
                                          </p:spTgt>
                                        </p:tgtEl>
                                        <p:attrNameLst>
                                          <p:attrName>style.visibility</p:attrName>
                                        </p:attrNameLst>
                                      </p:cBhvr>
                                      <p:to>
                                        <p:strVal val="visible"/>
                                      </p:to>
                                    </p:set>
                                    <p:anim calcmode="lin" valueType="num">
                                      <p:cBhvr additive="base">
                                        <p:cTn id="13" dur="500" fill="hold"/>
                                        <p:tgtEl>
                                          <p:spTgt spid="21504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43">
                                            <p:txEl>
                                              <p:pRg st="4" end="4"/>
                                            </p:txEl>
                                          </p:spTgt>
                                        </p:tgtEl>
                                        <p:attrNameLst>
                                          <p:attrName>style.visibility</p:attrName>
                                        </p:attrNameLst>
                                      </p:cBhvr>
                                      <p:to>
                                        <p:strVal val="visible"/>
                                      </p:to>
                                    </p:set>
                                    <p:anim calcmode="lin" valueType="num">
                                      <p:cBhvr additive="base">
                                        <p:cTn id="19" dur="500" fill="hold"/>
                                        <p:tgtEl>
                                          <p:spTgt spid="21504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43">
                                            <p:txEl>
                                              <p:pRg st="6" end="6"/>
                                            </p:txEl>
                                          </p:spTgt>
                                        </p:tgtEl>
                                        <p:attrNameLst>
                                          <p:attrName>style.visibility</p:attrName>
                                        </p:attrNameLst>
                                      </p:cBhvr>
                                      <p:to>
                                        <p:strVal val="visible"/>
                                      </p:to>
                                    </p:set>
                                    <p:anim calcmode="lin" valueType="num">
                                      <p:cBhvr additive="base">
                                        <p:cTn id="25" dur="500" fill="hold"/>
                                        <p:tgtEl>
                                          <p:spTgt spid="21504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043">
                                            <p:txEl>
                                              <p:pRg st="8" end="8"/>
                                            </p:txEl>
                                          </p:spTgt>
                                        </p:tgtEl>
                                        <p:attrNameLst>
                                          <p:attrName>style.visibility</p:attrName>
                                        </p:attrNameLst>
                                      </p:cBhvr>
                                      <p:to>
                                        <p:strVal val="visible"/>
                                      </p:to>
                                    </p:set>
                                    <p:anim calcmode="lin" valueType="num">
                                      <p:cBhvr additive="base">
                                        <p:cTn id="31" dur="500" fill="hold"/>
                                        <p:tgtEl>
                                          <p:spTgt spid="21504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504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rgbClr val="F377AC"/>
        </a:solidFill>
        <a:effectLst/>
      </p:bgPr>
    </p:bg>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0" y="188640"/>
            <a:ext cx="6307598" cy="972340"/>
          </a:xfrm>
          <a:solidFill>
            <a:srgbClr val="C64287"/>
          </a:solidFill>
        </p:spPr>
        <p:txBody>
          <a:bodyPr rtlCol="1">
            <a:normAutofit fontScale="90000"/>
          </a:bodyPr>
          <a:lstStyle/>
          <a:p>
            <a:pPr marL="838200" indent="-838200" eaLnBrk="1" hangingPunct="1">
              <a:defRPr/>
            </a:pPr>
            <a:r>
              <a:rPr lang="en-US" sz="3200" b="1" kern="0" dirty="0" smtClean="0">
                <a:ln>
                  <a:solidFill>
                    <a:schemeClr val="bg1"/>
                  </a:solidFill>
                </a:ln>
                <a:solidFill>
                  <a:schemeClr val="bg1"/>
                </a:solidFill>
                <a:latin typeface="Aharoni" pitchFamily="2" charset="-79"/>
                <a:cs typeface="Aharoni" pitchFamily="2" charset="-79"/>
              </a:rPr>
              <a:t>What Does the Bible Say About Muhammad</a:t>
            </a:r>
          </a:p>
        </p:txBody>
      </p:sp>
      <p:sp>
        <p:nvSpPr>
          <p:cNvPr id="106499" name="Rectangle 3"/>
          <p:cNvSpPr>
            <a:spLocks noGrp="1" noChangeArrowheads="1"/>
          </p:cNvSpPr>
          <p:nvPr>
            <p:ph idx="1"/>
          </p:nvPr>
        </p:nvSpPr>
        <p:spPr>
          <a:xfrm>
            <a:off x="251520" y="1447800"/>
            <a:ext cx="5844480" cy="5181600"/>
          </a:xfrm>
        </p:spPr>
        <p:txBody>
          <a:bodyPr rtlCol="1">
            <a:normAutofit fontScale="70000" lnSpcReduction="20000"/>
          </a:bodyPr>
          <a:lstStyle/>
          <a:p>
            <a:pPr marL="0" indent="0" algn="just" rtl="0" eaLnBrk="1" fontAlgn="auto" hangingPunct="1">
              <a:lnSpc>
                <a:spcPct val="90000"/>
              </a:lnSpc>
              <a:spcAft>
                <a:spcPts val="0"/>
              </a:spcAft>
              <a:buFont typeface="Arial" pitchFamily="34" charset="0"/>
              <a:buNone/>
              <a:defRPr/>
            </a:pPr>
            <a:r>
              <a:rPr lang="en-US" sz="4400" b="1" dirty="0" smtClean="0">
                <a:ln>
                  <a:solidFill>
                    <a:schemeClr val="bg1"/>
                  </a:solidFill>
                </a:ln>
                <a:solidFill>
                  <a:srgbClr val="C64287"/>
                </a:solidFill>
                <a:latin typeface="Arial"/>
                <a:ea typeface="Batang" pitchFamily="18" charset="-127"/>
                <a:cs typeface="Arial"/>
              </a:rPr>
              <a:t>♦</a:t>
            </a:r>
            <a:r>
              <a:rPr lang="en-US" sz="4400" b="1" dirty="0" smtClean="0">
                <a:ln>
                  <a:solidFill>
                    <a:schemeClr val="bg1"/>
                  </a:solidFill>
                </a:ln>
                <a:solidFill>
                  <a:srgbClr val="691B55"/>
                </a:solidFill>
                <a:latin typeface="Arial"/>
                <a:ea typeface="Batang" pitchFamily="18" charset="-127"/>
                <a:cs typeface="Arial"/>
              </a:rPr>
              <a:t> </a:t>
            </a:r>
            <a:r>
              <a:rPr lang="en-US" sz="4400" b="1" dirty="0" smtClean="0">
                <a:ln>
                  <a:solidFill>
                    <a:srgbClr val="691B55"/>
                  </a:solidFill>
                </a:ln>
                <a:solidFill>
                  <a:srgbClr val="8F2170"/>
                </a:solidFill>
                <a:latin typeface="Angsana New" pitchFamily="18" charset="-34"/>
                <a:ea typeface="Batang" pitchFamily="18" charset="-127"/>
                <a:cs typeface="Angsana New" pitchFamily="18" charset="-34"/>
              </a:rPr>
              <a:t>The Biblical prophecies on the advent of the Prophet Muhammad are evidence of the truth of Islam for people who believe in the Bible.</a:t>
            </a:r>
          </a:p>
          <a:p>
            <a:pPr marL="0" indent="0" algn="just" rtl="0" eaLnBrk="1" fontAlgn="auto" hangingPunct="1">
              <a:lnSpc>
                <a:spcPct val="90000"/>
              </a:lnSpc>
              <a:spcAft>
                <a:spcPts val="0"/>
              </a:spcAft>
              <a:buFont typeface="Arial" pitchFamily="34" charset="0"/>
              <a:buNone/>
              <a:defRPr/>
            </a:pPr>
            <a:r>
              <a:rPr lang="en-US" sz="4400" b="1" dirty="0" smtClean="0">
                <a:ln>
                  <a:solidFill>
                    <a:schemeClr val="bg1"/>
                  </a:solidFill>
                </a:ln>
                <a:solidFill>
                  <a:srgbClr val="C64287"/>
                </a:solidFill>
                <a:latin typeface="Arial"/>
                <a:ea typeface="Batang" pitchFamily="18" charset="-127"/>
                <a:cs typeface="Arial"/>
              </a:rPr>
              <a:t>♦</a:t>
            </a:r>
            <a:r>
              <a:rPr lang="en-US" sz="4400" b="1" dirty="0" smtClean="0">
                <a:ln>
                  <a:solidFill>
                    <a:schemeClr val="bg1"/>
                  </a:solidFill>
                </a:ln>
                <a:solidFill>
                  <a:srgbClr val="691B55"/>
                </a:solidFill>
                <a:latin typeface="Arial"/>
                <a:ea typeface="Batang" pitchFamily="18" charset="-127"/>
                <a:cs typeface="Arial"/>
              </a:rPr>
              <a:t> </a:t>
            </a:r>
            <a:r>
              <a:rPr lang="en-US" sz="4600" b="1" dirty="0" smtClean="0">
                <a:ln>
                  <a:solidFill>
                    <a:schemeClr val="bg1"/>
                  </a:solidFill>
                </a:ln>
                <a:solidFill>
                  <a:schemeClr val="bg1"/>
                </a:solidFill>
                <a:latin typeface="Angsana New" pitchFamily="18" charset="-34"/>
                <a:ea typeface="Batang" pitchFamily="18" charset="-127"/>
                <a:cs typeface="Angsana New" pitchFamily="18" charset="-34"/>
              </a:rPr>
              <a:t>In Deuteronomy 18,  </a:t>
            </a:r>
            <a:r>
              <a:rPr lang="en-US" sz="4400" b="1" dirty="0" smtClean="0">
                <a:ln>
                  <a:solidFill>
                    <a:srgbClr val="691B55"/>
                  </a:solidFill>
                </a:ln>
                <a:solidFill>
                  <a:srgbClr val="691B55"/>
                </a:solidFill>
                <a:latin typeface="Angsana New" pitchFamily="18" charset="-34"/>
                <a:ea typeface="Batang" pitchFamily="18" charset="-127"/>
                <a:cs typeface="Angsana New" pitchFamily="18" charset="-34"/>
              </a:rPr>
              <a:t>Moses stated that God told him, “I will raise up for them </a:t>
            </a:r>
            <a:r>
              <a:rPr lang="en-US" sz="4600" b="1" dirty="0" smtClean="0">
                <a:ln>
                  <a:solidFill>
                    <a:schemeClr val="bg1"/>
                  </a:solidFill>
                </a:ln>
                <a:solidFill>
                  <a:schemeClr val="bg1"/>
                </a:solidFill>
                <a:latin typeface="Angsana New" pitchFamily="18" charset="-34"/>
                <a:ea typeface="Batang" pitchFamily="18" charset="-127"/>
                <a:cs typeface="Angsana New" pitchFamily="18" charset="-34"/>
              </a:rPr>
              <a:t>a prophet like you</a:t>
            </a:r>
            <a:r>
              <a:rPr lang="en-US" sz="4600" b="1" dirty="0" smtClean="0">
                <a:solidFill>
                  <a:schemeClr val="bg1"/>
                </a:solidFill>
                <a:latin typeface="Angsana New" pitchFamily="18" charset="-34"/>
                <a:ea typeface="Batang" pitchFamily="18" charset="-127"/>
                <a:cs typeface="Angsana New" pitchFamily="18" charset="-34"/>
              </a:rPr>
              <a:t> </a:t>
            </a:r>
            <a:r>
              <a:rPr lang="en-US" sz="4400" b="1" dirty="0" smtClean="0">
                <a:ln>
                  <a:solidFill>
                    <a:srgbClr val="691B55"/>
                  </a:solidFill>
                </a:ln>
                <a:solidFill>
                  <a:srgbClr val="691B55"/>
                </a:solidFill>
                <a:latin typeface="Angsana New" pitchFamily="18" charset="-34"/>
                <a:ea typeface="Batang" pitchFamily="18" charset="-127"/>
                <a:cs typeface="Angsana New" pitchFamily="18" charset="-34"/>
              </a:rPr>
              <a:t>from among </a:t>
            </a:r>
            <a:r>
              <a:rPr lang="en-US" sz="4400" b="1" dirty="0" smtClean="0">
                <a:ln>
                  <a:solidFill>
                    <a:schemeClr val="bg1"/>
                  </a:solidFill>
                </a:ln>
                <a:solidFill>
                  <a:schemeClr val="bg1"/>
                </a:solidFill>
                <a:latin typeface="Angsana New" pitchFamily="18" charset="-34"/>
                <a:ea typeface="Batang" pitchFamily="18" charset="-127"/>
                <a:cs typeface="Angsana New" pitchFamily="18" charset="-34"/>
              </a:rPr>
              <a:t>their brothers; </a:t>
            </a:r>
            <a:r>
              <a:rPr lang="en-US" sz="4400" b="1" dirty="0" smtClean="0">
                <a:ln>
                  <a:solidFill>
                    <a:srgbClr val="691B55"/>
                  </a:solidFill>
                </a:ln>
                <a:solidFill>
                  <a:srgbClr val="691B55"/>
                </a:solidFill>
                <a:latin typeface="Angsana New" pitchFamily="18" charset="-34"/>
                <a:ea typeface="Batang" pitchFamily="18" charset="-127"/>
                <a:cs typeface="Angsana New" pitchFamily="18" charset="-34"/>
              </a:rPr>
              <a:t>I will </a:t>
            </a:r>
            <a:r>
              <a:rPr lang="en-US" sz="4400" b="1" dirty="0" smtClean="0">
                <a:ln>
                  <a:solidFill>
                    <a:schemeClr val="bg1"/>
                  </a:solidFill>
                </a:ln>
                <a:solidFill>
                  <a:schemeClr val="bg1"/>
                </a:solidFill>
                <a:latin typeface="Angsana New" pitchFamily="18" charset="-34"/>
                <a:ea typeface="Batang" pitchFamily="18" charset="-127"/>
                <a:cs typeface="Angsana New" pitchFamily="18" charset="-34"/>
              </a:rPr>
              <a:t>put my words in his mouth, </a:t>
            </a:r>
            <a:r>
              <a:rPr lang="en-US" sz="4400" b="1" dirty="0" smtClean="0">
                <a:ln>
                  <a:solidFill>
                    <a:srgbClr val="691B55"/>
                  </a:solidFill>
                </a:ln>
                <a:solidFill>
                  <a:srgbClr val="691B55"/>
                </a:solidFill>
                <a:latin typeface="Angsana New" pitchFamily="18" charset="-34"/>
                <a:ea typeface="Batang" pitchFamily="18" charset="-127"/>
                <a:cs typeface="Angsana New" pitchFamily="18" charset="-34"/>
              </a:rPr>
              <a:t>and he will tell them everything I command him. If anyone does not listen to my words that the prophet speaks in my name, I myself will call him to account.” </a:t>
            </a:r>
            <a:r>
              <a:rPr lang="en-US" sz="4400" b="1" dirty="0" smtClean="0">
                <a:ln>
                  <a:solidFill>
                    <a:schemeClr val="bg1"/>
                  </a:solidFill>
                </a:ln>
                <a:solidFill>
                  <a:schemeClr val="bg1"/>
                </a:solidFill>
                <a:latin typeface="Angsana New" pitchFamily="18" charset="-34"/>
                <a:ea typeface="Batang" pitchFamily="18" charset="-127"/>
                <a:cs typeface="Angsana New" pitchFamily="18" charset="-34"/>
              </a:rPr>
              <a:t>(Deuteronomy 18:18-19).</a:t>
            </a:r>
          </a:p>
          <a:p>
            <a:pPr marL="0" indent="0" algn="just" rtl="0" eaLnBrk="1" fontAlgn="auto" hangingPunct="1">
              <a:lnSpc>
                <a:spcPct val="90000"/>
              </a:lnSpc>
              <a:spcAft>
                <a:spcPts val="0"/>
              </a:spcAft>
              <a:buFont typeface="Arial" pitchFamily="34" charset="0"/>
              <a:buNone/>
              <a:defRPr/>
            </a:pPr>
            <a:r>
              <a:rPr lang="en-US" sz="4400" b="1" dirty="0" smtClean="0">
                <a:ln>
                  <a:solidFill>
                    <a:schemeClr val="bg1"/>
                  </a:solidFill>
                </a:ln>
                <a:solidFill>
                  <a:srgbClr val="C64287"/>
                </a:solidFill>
                <a:latin typeface="Arial"/>
                <a:ea typeface="Batang" pitchFamily="18" charset="-127"/>
                <a:cs typeface="Arial"/>
              </a:rPr>
              <a:t>♦</a:t>
            </a:r>
            <a:r>
              <a:rPr lang="en-US" sz="4400" b="1" dirty="0">
                <a:ln>
                  <a:solidFill>
                    <a:schemeClr val="bg1"/>
                  </a:solidFill>
                </a:ln>
                <a:solidFill>
                  <a:srgbClr val="691B55"/>
                </a:solidFill>
                <a:latin typeface="Arial"/>
                <a:ea typeface="Batang" pitchFamily="18" charset="-127"/>
                <a:cs typeface="Arial"/>
              </a:rPr>
              <a:t> </a:t>
            </a:r>
            <a:r>
              <a:rPr lang="en-US" sz="4400" b="1" dirty="0" smtClean="0">
                <a:ln>
                  <a:solidFill>
                    <a:srgbClr val="691B55"/>
                  </a:solidFill>
                </a:ln>
                <a:solidFill>
                  <a:srgbClr val="691B55"/>
                </a:solidFill>
                <a:latin typeface="Angsana New" pitchFamily="18" charset="-34"/>
                <a:ea typeface="Batang" pitchFamily="18" charset="-127"/>
                <a:cs typeface="Angsana New" pitchFamily="18" charset="-34"/>
              </a:rPr>
              <a:t>Other evidences are: </a:t>
            </a:r>
            <a:r>
              <a:rPr lang="en-US" sz="4400" b="1" dirty="0" smtClean="0">
                <a:ln>
                  <a:solidFill>
                    <a:schemeClr val="bg1"/>
                  </a:solidFill>
                </a:ln>
                <a:solidFill>
                  <a:schemeClr val="bg1"/>
                </a:solidFill>
                <a:latin typeface="Angsana New" pitchFamily="18" charset="-34"/>
                <a:ea typeface="Batang" pitchFamily="18" charset="-127"/>
                <a:cs typeface="Angsana New" pitchFamily="18" charset="-34"/>
              </a:rPr>
              <a:t>Genesis 21:13,18; Isaiah 42:1-13; John 16:7-14; John 14:16</a:t>
            </a:r>
          </a:p>
          <a:p>
            <a:pPr algn="just" eaLnBrk="1" fontAlgn="auto" hangingPunct="1">
              <a:lnSpc>
                <a:spcPct val="90000"/>
              </a:lnSpc>
              <a:spcAft>
                <a:spcPts val="0"/>
              </a:spcAft>
              <a:defRPr/>
            </a:pPr>
            <a:endParaRPr lang="en-US" sz="2400" dirty="0" smtClean="0">
              <a:solidFill>
                <a:schemeClr val="bg1"/>
              </a:solidFill>
              <a:latin typeface="Batang" pitchFamily="18" charset="-127"/>
              <a:ea typeface="Batang" pitchFamily="18" charset="-127"/>
            </a:endParaRPr>
          </a:p>
          <a:p>
            <a:pPr algn="just" eaLnBrk="1" fontAlgn="auto" hangingPunct="1">
              <a:lnSpc>
                <a:spcPct val="90000"/>
              </a:lnSpc>
              <a:spcAft>
                <a:spcPts val="0"/>
              </a:spcAft>
              <a:buFont typeface="Wingdings" pitchFamily="2" charset="2"/>
              <a:buNone/>
              <a:defRPr/>
            </a:pPr>
            <a:endParaRPr lang="en-US" sz="2400" dirty="0" smtClean="0">
              <a:latin typeface="Batang" pitchFamily="18" charset="-127"/>
              <a:ea typeface="Batang" pitchFamily="18" charset="-127"/>
            </a:endParaRPr>
          </a:p>
        </p:txBody>
      </p:sp>
      <p:pic>
        <p:nvPicPr>
          <p:cNvPr id="30724" name="Picture 2" descr="Pinned Image"/>
          <p:cNvPicPr>
            <a:picLocks noChangeAspect="1" noChangeArrowheads="1"/>
          </p:cNvPicPr>
          <p:nvPr/>
        </p:nvPicPr>
        <p:blipFill>
          <a:blip r:embed="rId3"/>
          <a:srcRect/>
          <a:stretch>
            <a:fillRect/>
          </a:stretch>
        </p:blipFill>
        <p:spPr bwMode="auto">
          <a:xfrm>
            <a:off x="6299200" y="0"/>
            <a:ext cx="2844800" cy="68373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fade">
                                      <p:cBhvr>
                                        <p:cTn id="7" dur="100"/>
                                        <p:tgtEl>
                                          <p:spTgt spid="106499">
                                            <p:txEl>
                                              <p:pRg st="0" end="0"/>
                                            </p:txEl>
                                          </p:spTgt>
                                        </p:tgtEl>
                                      </p:cBhvr>
                                    </p:animEffect>
                                    <p:anim calcmode="lin" valueType="num">
                                      <p:cBhvr>
                                        <p:cTn id="8" dur="4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6499">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649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649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9" presetClass="emph" presetSubtype="0" nodeType="clickEffect">
                                  <p:stCondLst>
                                    <p:cond delay="0"/>
                                  </p:stCondLst>
                                  <p:childTnLst>
                                    <p:set>
                                      <p:cBhvr rctx="PPT">
                                        <p:cTn id="15" dur="indefinite"/>
                                        <p:tgtEl>
                                          <p:spTgt spid="106499">
                                            <p:txEl>
                                              <p:pRg st="0" end="0"/>
                                            </p:txEl>
                                          </p:spTgt>
                                        </p:tgtEl>
                                        <p:attrNameLst>
                                          <p:attrName>style.opacity</p:attrName>
                                        </p:attrNameLst>
                                      </p:cBhvr>
                                      <p:to>
                                        <p:strVal val="0.5"/>
                                      </p:to>
                                    </p:set>
                                    <p:animEffect filter="image" prLst="opacity: 0.5">
                                      <p:cBhvr rctx="IE">
                                        <p:cTn id="16" dur="indefinite"/>
                                        <p:tgtEl>
                                          <p:spTgt spid="106499">
                                            <p:txEl>
                                              <p:pRg st="0" end="0"/>
                                            </p:txEl>
                                          </p:spTgt>
                                        </p:tgtEl>
                                      </p:cBhvr>
                                    </p:animEffect>
                                  </p:childTnLst>
                                </p:cTn>
                              </p:par>
                              <p:par>
                                <p:cTn id="17" presetID="43" presetClass="entr" presetSubtype="0" fill="hold" nodeType="withEffect">
                                  <p:stCondLst>
                                    <p:cond delay="0"/>
                                  </p:stCondLst>
                                  <p:childTnLst>
                                    <p:set>
                                      <p:cBhvr>
                                        <p:cTn id="18" dur="1" fill="hold">
                                          <p:stCondLst>
                                            <p:cond delay="0"/>
                                          </p:stCondLst>
                                        </p:cTn>
                                        <p:tgtEl>
                                          <p:spTgt spid="106499">
                                            <p:txEl>
                                              <p:pRg st="1" end="1"/>
                                            </p:txEl>
                                          </p:spTgt>
                                        </p:tgtEl>
                                        <p:attrNameLst>
                                          <p:attrName>style.visibility</p:attrName>
                                        </p:attrNameLst>
                                      </p:cBhvr>
                                      <p:to>
                                        <p:strVal val="visible"/>
                                      </p:to>
                                    </p:set>
                                    <p:animEffect transition="in" filter="fade">
                                      <p:cBhvr>
                                        <p:cTn id="19" dur="100"/>
                                        <p:tgtEl>
                                          <p:spTgt spid="106499">
                                            <p:txEl>
                                              <p:pRg st="1" end="1"/>
                                            </p:txEl>
                                          </p:spTgt>
                                        </p:tgtEl>
                                      </p:cBhvr>
                                    </p:animEffect>
                                    <p:anim calcmode="lin" valueType="num">
                                      <p:cBhvr>
                                        <p:cTn id="20" dur="400" fill="hold"/>
                                        <p:tgtEl>
                                          <p:spTgt spid="106499">
                                            <p:txEl>
                                              <p:pRg st="1" end="1"/>
                                            </p:txEl>
                                          </p:spTgt>
                                        </p:tgtEl>
                                        <p:attrNameLst>
                                          <p:attrName>ppt_x</p:attrName>
                                        </p:attrNameLst>
                                      </p:cBhvr>
                                      <p:tavLst>
                                        <p:tav tm="0">
                                          <p:val>
                                            <p:strVal val="#ppt_x"/>
                                          </p:val>
                                        </p:tav>
                                        <p:tav tm="100000">
                                          <p:val>
                                            <p:strVal val="#ppt_x"/>
                                          </p:val>
                                        </p:tav>
                                      </p:tavLst>
                                    </p:anim>
                                    <p:anim calcmode="lin" valueType="num">
                                      <p:cBhvr>
                                        <p:cTn id="21" dur="400" fill="hold"/>
                                        <p:tgtEl>
                                          <p:spTgt spid="106499">
                                            <p:txEl>
                                              <p:pRg st="1" end="1"/>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106499">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106499">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4" presetID="43" presetClass="entr" presetSubtype="0" fill="hold" nodeType="withEffect">
                                  <p:stCondLst>
                                    <p:cond delay="0"/>
                                  </p:stCondLst>
                                  <p:childTnLst>
                                    <p:set>
                                      <p:cBhvr>
                                        <p:cTn id="25" dur="1" fill="hold">
                                          <p:stCondLst>
                                            <p:cond delay="0"/>
                                          </p:stCondLst>
                                        </p:cTn>
                                        <p:tgtEl>
                                          <p:spTgt spid="106499">
                                            <p:txEl>
                                              <p:pRg st="2" end="2"/>
                                            </p:txEl>
                                          </p:spTgt>
                                        </p:tgtEl>
                                        <p:attrNameLst>
                                          <p:attrName>style.visibility</p:attrName>
                                        </p:attrNameLst>
                                      </p:cBhvr>
                                      <p:to>
                                        <p:strVal val="visible"/>
                                      </p:to>
                                    </p:set>
                                    <p:animEffect transition="in" filter="fade">
                                      <p:cBhvr>
                                        <p:cTn id="26" dur="100"/>
                                        <p:tgtEl>
                                          <p:spTgt spid="106499">
                                            <p:txEl>
                                              <p:pRg st="2" end="2"/>
                                            </p:txEl>
                                          </p:spTgt>
                                        </p:tgtEl>
                                      </p:cBhvr>
                                    </p:animEffect>
                                    <p:anim calcmode="lin" valueType="num">
                                      <p:cBhvr>
                                        <p:cTn id="27" dur="400" fill="hold"/>
                                        <p:tgtEl>
                                          <p:spTgt spid="106499">
                                            <p:txEl>
                                              <p:pRg st="2" end="2"/>
                                            </p:txEl>
                                          </p:spTgt>
                                        </p:tgtEl>
                                        <p:attrNameLst>
                                          <p:attrName>ppt_x</p:attrName>
                                        </p:attrNameLst>
                                      </p:cBhvr>
                                      <p:tavLst>
                                        <p:tav tm="0">
                                          <p:val>
                                            <p:strVal val="#ppt_x"/>
                                          </p:val>
                                        </p:tav>
                                        <p:tav tm="100000">
                                          <p:val>
                                            <p:strVal val="#ppt_x"/>
                                          </p:val>
                                        </p:tav>
                                      </p:tavLst>
                                    </p:anim>
                                    <p:anim calcmode="lin" valueType="num">
                                      <p:cBhvr>
                                        <p:cTn id="28" dur="400" fill="hold"/>
                                        <p:tgtEl>
                                          <p:spTgt spid="106499">
                                            <p:txEl>
                                              <p:pRg st="2" end="2"/>
                                            </p:txEl>
                                          </p:spTgt>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106499">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106499">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rgbClr val="F377AC"/>
        </a:solidFill>
        <a:effectLst/>
      </p:bgPr>
    </p:bg>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a:xfrm>
            <a:off x="304800" y="116632"/>
            <a:ext cx="5791200" cy="864096"/>
          </a:xfrm>
          <a:solidFill>
            <a:srgbClr val="C64287"/>
          </a:solidFill>
        </p:spPr>
        <p:txBody>
          <a:bodyPr rtlCol="1">
            <a:normAutofit fontScale="90000"/>
          </a:bodyPr>
          <a:lstStyle/>
          <a:p>
            <a:pPr marL="103188" indent="22225" rtl="0" eaLnBrk="1" hangingPunct="1">
              <a:defRPr/>
            </a:pPr>
            <a:r>
              <a:rPr lang="en-US" sz="3200" b="1" kern="0" dirty="0" smtClean="0">
                <a:ln>
                  <a:solidFill>
                    <a:schemeClr val="bg1"/>
                  </a:solidFill>
                </a:ln>
                <a:solidFill>
                  <a:schemeClr val="bg1"/>
                </a:solidFill>
                <a:latin typeface="Aharoni" pitchFamily="2" charset="-79"/>
                <a:cs typeface="Aharoni" pitchFamily="2" charset="-79"/>
              </a:rPr>
              <a:t>What Does the Bible Say about Muhammad?</a:t>
            </a:r>
          </a:p>
        </p:txBody>
      </p:sp>
      <p:sp>
        <p:nvSpPr>
          <p:cNvPr id="107523" name="Rectangle 3"/>
          <p:cNvSpPr>
            <a:spLocks noGrp="1" noChangeArrowheads="1"/>
          </p:cNvSpPr>
          <p:nvPr>
            <p:ph idx="1"/>
          </p:nvPr>
        </p:nvSpPr>
        <p:spPr>
          <a:xfrm>
            <a:off x="228600" y="1371600"/>
            <a:ext cx="5791200" cy="5105400"/>
          </a:xfrm>
        </p:spPr>
        <p:txBody>
          <a:bodyPr rtlCol="1">
            <a:normAutofit fontScale="92500" lnSpcReduction="10000"/>
          </a:bodyPr>
          <a:lstStyle/>
          <a:p>
            <a:pPr algn="just" rtl="0" eaLnBrk="1" fontAlgn="auto" hangingPunct="1">
              <a:lnSpc>
                <a:spcPct val="80000"/>
              </a:lnSpc>
              <a:spcAft>
                <a:spcPts val="0"/>
              </a:spcAft>
              <a:buFont typeface="Wingdings" pitchFamily="2" charset="2"/>
              <a:buNone/>
              <a:defRPr/>
            </a:pPr>
            <a:r>
              <a:rPr lang="en-US" sz="2400" dirty="0" smtClean="0">
                <a:ln w="18415" cmpd="sng">
                  <a:solidFill>
                    <a:srgbClr val="691B55"/>
                  </a:solidFill>
                  <a:prstDash val="solid"/>
                </a:ln>
                <a:solidFill>
                  <a:srgbClr val="691B55"/>
                </a:solidFill>
                <a:effectLst>
                  <a:outerShdw blurRad="63500" dir="3600000" algn="tl" rotWithShape="0">
                    <a:srgbClr val="000000">
                      <a:alpha val="70000"/>
                    </a:srgbClr>
                  </a:outerShdw>
                </a:effectLst>
                <a:latin typeface="Batang" pitchFamily="18" charset="-127"/>
                <a:ea typeface="Batang" pitchFamily="18" charset="-127"/>
              </a:rPr>
              <a:t>    </a:t>
            </a:r>
            <a:r>
              <a:rPr lang="en-US" dirty="0" smtClean="0">
                <a:ln w="18415" cmpd="sng">
                  <a:solidFill>
                    <a:srgbClr val="691B55"/>
                  </a:solidFill>
                  <a:prstDash val="solid"/>
                </a:ln>
                <a:solidFill>
                  <a:srgbClr val="691B55"/>
                </a:solidFill>
                <a:effectLst>
                  <a:outerShdw blurRad="63500" dir="3600000" algn="tl" rotWithShape="0">
                    <a:srgbClr val="000000">
                      <a:alpha val="70000"/>
                    </a:srgbClr>
                  </a:outerShdw>
                </a:effectLst>
                <a:latin typeface="Arabic Typesetting" pitchFamily="66" charset="-78"/>
                <a:ea typeface="Batang" pitchFamily="18" charset="-127"/>
                <a:cs typeface="Arabic Typesetting" pitchFamily="66" charset="-78"/>
              </a:rPr>
              <a:t>In the Gospel of John, the Jews were waiting for the fulfillment of three distinct prophecies:</a:t>
            </a:r>
          </a:p>
          <a:p>
            <a:pPr marL="0" indent="0" algn="l" rtl="0" eaLnBrk="1" fontAlgn="auto" hangingPunct="1">
              <a:lnSpc>
                <a:spcPct val="80000"/>
              </a:lnSpc>
              <a:spcAft>
                <a:spcPts val="0"/>
              </a:spcAft>
              <a:buFont typeface="Arial" pitchFamily="34" charset="0"/>
              <a:buNone/>
              <a:defRPr/>
            </a:pPr>
            <a:r>
              <a:rPr lang="en-US" b="1" dirty="0">
                <a:ln>
                  <a:solidFill>
                    <a:schemeClr val="bg1"/>
                  </a:solidFill>
                </a:ln>
                <a:solidFill>
                  <a:srgbClr val="C64287"/>
                </a:solidFill>
                <a:latin typeface="Arial"/>
                <a:ea typeface="Batang" pitchFamily="18" charset="-127"/>
                <a:cs typeface="Arial"/>
              </a:rPr>
              <a:t>♦</a:t>
            </a:r>
            <a:r>
              <a:rPr lang="en-US" dirty="0" smtClean="0">
                <a:ln w="18415" cmpd="sng">
                  <a:solidFill>
                    <a:srgbClr val="691B55"/>
                  </a:solidFill>
                  <a:prstDash val="solid"/>
                </a:ln>
                <a:solidFill>
                  <a:srgbClr val="691B55"/>
                </a:solidFill>
                <a:effectLst>
                  <a:outerShdw blurRad="63500" dir="3600000" algn="tl" rotWithShape="0">
                    <a:srgbClr val="000000">
                      <a:alpha val="70000"/>
                    </a:srgbClr>
                  </a:outerShdw>
                </a:effectLst>
                <a:latin typeface="Arabic Typesetting" pitchFamily="66" charset="-78"/>
                <a:ea typeface="Batang" pitchFamily="18" charset="-127"/>
                <a:cs typeface="Arabic Typesetting" pitchFamily="66" charset="-78"/>
              </a:rPr>
              <a:t> The first was the coming of Christ.  </a:t>
            </a:r>
          </a:p>
          <a:p>
            <a:pPr marL="0" indent="0" algn="l" rtl="0" eaLnBrk="1" fontAlgn="auto" hangingPunct="1">
              <a:lnSpc>
                <a:spcPct val="80000"/>
              </a:lnSpc>
              <a:spcAft>
                <a:spcPts val="0"/>
              </a:spcAft>
              <a:buFont typeface="Arial" pitchFamily="34" charset="0"/>
              <a:buNone/>
              <a:defRPr/>
            </a:pPr>
            <a:r>
              <a:rPr lang="en-US" b="1" dirty="0">
                <a:ln>
                  <a:solidFill>
                    <a:schemeClr val="bg1"/>
                  </a:solidFill>
                </a:ln>
                <a:solidFill>
                  <a:srgbClr val="C64287"/>
                </a:solidFill>
                <a:latin typeface="Arial"/>
                <a:ea typeface="Batang" pitchFamily="18" charset="-127"/>
                <a:cs typeface="Arial"/>
              </a:rPr>
              <a:t>♦ </a:t>
            </a:r>
            <a:r>
              <a:rPr lang="en-US" dirty="0" smtClean="0">
                <a:ln w="18415" cmpd="sng">
                  <a:solidFill>
                    <a:srgbClr val="691B55"/>
                  </a:solidFill>
                  <a:prstDash val="solid"/>
                </a:ln>
                <a:solidFill>
                  <a:srgbClr val="691B55"/>
                </a:solidFill>
                <a:effectLst>
                  <a:outerShdw blurRad="63500" dir="3600000" algn="tl" rotWithShape="0">
                    <a:srgbClr val="000000">
                      <a:alpha val="70000"/>
                    </a:srgbClr>
                  </a:outerShdw>
                </a:effectLst>
                <a:latin typeface="Arabic Typesetting" pitchFamily="66" charset="-78"/>
                <a:ea typeface="Batang" pitchFamily="18" charset="-127"/>
                <a:cs typeface="Arabic Typesetting" pitchFamily="66" charset="-78"/>
              </a:rPr>
              <a:t>The second was the coming of Elijah.  </a:t>
            </a:r>
          </a:p>
          <a:p>
            <a:pPr marL="0" indent="0" algn="l" rtl="0" eaLnBrk="1" fontAlgn="auto" hangingPunct="1">
              <a:lnSpc>
                <a:spcPct val="80000"/>
              </a:lnSpc>
              <a:spcAft>
                <a:spcPts val="0"/>
              </a:spcAft>
              <a:buFont typeface="Arial" pitchFamily="34" charset="0"/>
              <a:buNone/>
              <a:defRPr/>
            </a:pPr>
            <a:r>
              <a:rPr lang="en-US" b="1" dirty="0" smtClean="0">
                <a:ln>
                  <a:solidFill>
                    <a:schemeClr val="bg1"/>
                  </a:solidFill>
                </a:ln>
                <a:solidFill>
                  <a:srgbClr val="C64287"/>
                </a:solidFill>
                <a:latin typeface="Arial"/>
                <a:ea typeface="Batang" pitchFamily="18" charset="-127"/>
                <a:cs typeface="Arial"/>
              </a:rPr>
              <a:t>♦ </a:t>
            </a:r>
            <a:r>
              <a:rPr lang="en-US" dirty="0" smtClean="0">
                <a:ln w="18415" cmpd="sng">
                  <a:solidFill>
                    <a:srgbClr val="691B55"/>
                  </a:solidFill>
                  <a:prstDash val="solid"/>
                </a:ln>
                <a:solidFill>
                  <a:srgbClr val="691B55"/>
                </a:solidFill>
                <a:effectLst>
                  <a:outerShdw blurRad="63500" dir="3600000" algn="tl" rotWithShape="0">
                    <a:srgbClr val="000000">
                      <a:alpha val="70000"/>
                    </a:srgbClr>
                  </a:outerShdw>
                </a:effectLst>
                <a:latin typeface="Arabic Typesetting" pitchFamily="66" charset="-78"/>
                <a:ea typeface="Batang" pitchFamily="18" charset="-127"/>
                <a:cs typeface="Arabic Typesetting" pitchFamily="66" charset="-78"/>
              </a:rPr>
              <a:t>The third was </a:t>
            </a:r>
            <a:r>
              <a:rPr lang="en-US"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rabic Typesetting" pitchFamily="66" charset="-78"/>
                <a:ea typeface="Batang" pitchFamily="18" charset="-127"/>
                <a:cs typeface="Arabic Typesetting" pitchFamily="66" charset="-78"/>
              </a:rPr>
              <a:t>the coming of the Prophet.</a:t>
            </a:r>
            <a:r>
              <a:rPr lang="en-US" dirty="0" smtClean="0">
                <a:ln w="18415" cmpd="sng">
                  <a:solidFill>
                    <a:srgbClr val="691B55"/>
                  </a:solidFill>
                  <a:prstDash val="solid"/>
                </a:ln>
                <a:solidFill>
                  <a:srgbClr val="691B55"/>
                </a:solidFill>
                <a:effectLst>
                  <a:outerShdw blurRad="63500" dir="3600000" algn="tl" rotWithShape="0">
                    <a:srgbClr val="000000">
                      <a:alpha val="70000"/>
                    </a:srgbClr>
                  </a:outerShdw>
                </a:effectLst>
                <a:latin typeface="Arabic Typesetting" pitchFamily="66" charset="-78"/>
                <a:ea typeface="Batang" pitchFamily="18" charset="-127"/>
                <a:cs typeface="Arabic Typesetting" pitchFamily="66" charset="-78"/>
              </a:rPr>
              <a:t>  </a:t>
            </a:r>
          </a:p>
          <a:p>
            <a:pPr algn="just" rtl="0" eaLnBrk="1" fontAlgn="auto" hangingPunct="1">
              <a:lnSpc>
                <a:spcPct val="80000"/>
              </a:lnSpc>
              <a:spcAft>
                <a:spcPts val="0"/>
              </a:spcAft>
              <a:buFont typeface="Wingdings" pitchFamily="2" charset="2"/>
              <a:buNone/>
              <a:defRPr/>
            </a:pPr>
            <a:r>
              <a:rPr lang="en-US" dirty="0" smtClean="0">
                <a:ln w="18415" cmpd="sng">
                  <a:solidFill>
                    <a:srgbClr val="691B55"/>
                  </a:solidFill>
                  <a:prstDash val="solid"/>
                </a:ln>
                <a:solidFill>
                  <a:srgbClr val="691B55"/>
                </a:solidFill>
                <a:effectLst>
                  <a:outerShdw blurRad="63500" dir="3600000" algn="tl" rotWithShape="0">
                    <a:srgbClr val="000000">
                      <a:alpha val="70000"/>
                    </a:srgbClr>
                  </a:outerShdw>
                </a:effectLst>
                <a:latin typeface="Arabic Typesetting" pitchFamily="66" charset="-78"/>
                <a:ea typeface="Batang" pitchFamily="18" charset="-127"/>
                <a:cs typeface="Arabic Typesetting" pitchFamily="66" charset="-78"/>
              </a:rPr>
              <a:t>    This is obvious from the three questions that were posed to John the Baptist:                                                                   “Now this was John’s testimony, when the Jews of Jerusalem sent priests and Levites to ask him who he was.  He did not fail to confess, but confessed freely, </a:t>
            </a:r>
            <a:r>
              <a:rPr lang="en-US"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rabic Typesetting" pitchFamily="66" charset="-78"/>
                <a:ea typeface="Batang" pitchFamily="18" charset="-127"/>
                <a:cs typeface="Arabic Typesetting" pitchFamily="66" charset="-78"/>
              </a:rPr>
              <a:t>“I am not the Christ.”</a:t>
            </a:r>
            <a:r>
              <a:rPr lang="en-US" dirty="0" smtClean="0">
                <a:ln w="18415" cmpd="sng">
                  <a:solidFill>
                    <a:srgbClr val="691B55"/>
                  </a:solidFill>
                  <a:prstDash val="solid"/>
                </a:ln>
                <a:solidFill>
                  <a:srgbClr val="691B55"/>
                </a:solidFill>
                <a:effectLst>
                  <a:outerShdw blurRad="63500" dir="3600000" algn="tl" rotWithShape="0">
                    <a:srgbClr val="000000">
                      <a:alpha val="70000"/>
                    </a:srgbClr>
                  </a:outerShdw>
                </a:effectLst>
                <a:latin typeface="Arabic Typesetting" pitchFamily="66" charset="-78"/>
                <a:ea typeface="Batang" pitchFamily="18" charset="-127"/>
                <a:cs typeface="Arabic Typesetting" pitchFamily="66" charset="-78"/>
              </a:rPr>
              <a:t> They asked him, “Then who are you?  Are you Elijah?”  He said, “I am not.” </a:t>
            </a:r>
            <a:r>
              <a:rPr lang="en-US"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rabic Typesetting" pitchFamily="66" charset="-78"/>
                <a:ea typeface="Batang" pitchFamily="18" charset="-127"/>
                <a:cs typeface="Arabic Typesetting" pitchFamily="66" charset="-78"/>
              </a:rPr>
              <a:t>“Are you the Prophet?” </a:t>
            </a:r>
            <a:r>
              <a:rPr lang="en-US" dirty="0" smtClean="0">
                <a:ln w="18415" cmpd="sng">
                  <a:solidFill>
                    <a:srgbClr val="691B55"/>
                  </a:solidFill>
                  <a:prstDash val="solid"/>
                </a:ln>
                <a:solidFill>
                  <a:srgbClr val="691B55"/>
                </a:solidFill>
                <a:effectLst>
                  <a:outerShdw blurRad="63500" dir="3600000" algn="tl" rotWithShape="0">
                    <a:srgbClr val="000000">
                      <a:alpha val="70000"/>
                    </a:srgbClr>
                  </a:outerShdw>
                </a:effectLst>
                <a:latin typeface="Arabic Typesetting" pitchFamily="66" charset="-78"/>
                <a:ea typeface="Batang" pitchFamily="18" charset="-127"/>
                <a:cs typeface="Arabic Typesetting" pitchFamily="66" charset="-78"/>
              </a:rPr>
              <a:t>He answered, </a:t>
            </a:r>
            <a:r>
              <a:rPr lang="en-US"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rabic Typesetting" pitchFamily="66" charset="-78"/>
                <a:ea typeface="Batang" pitchFamily="18" charset="-127"/>
                <a:cs typeface="Arabic Typesetting" pitchFamily="66" charset="-78"/>
              </a:rPr>
              <a:t>“No.” (John 1:19-21). </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rabic Typesetting" pitchFamily="66" charset="-78"/>
                <a:ea typeface="Batang" pitchFamily="18" charset="-127"/>
                <a:cs typeface="Arabic Typesetting" pitchFamily="66" charset="-78"/>
              </a:rPr>
              <a:t> </a:t>
            </a:r>
          </a:p>
        </p:txBody>
      </p:sp>
      <p:pic>
        <p:nvPicPr>
          <p:cNvPr id="31748" name="Picture 2" descr="Pinned Image"/>
          <p:cNvPicPr>
            <a:picLocks noChangeAspect="1" noChangeArrowheads="1"/>
          </p:cNvPicPr>
          <p:nvPr/>
        </p:nvPicPr>
        <p:blipFill>
          <a:blip r:embed="rId2"/>
          <a:srcRect/>
          <a:stretch>
            <a:fillRect/>
          </a:stretch>
        </p:blipFill>
        <p:spPr bwMode="auto">
          <a:xfrm>
            <a:off x="6299200" y="0"/>
            <a:ext cx="2844800" cy="6837363"/>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fade">
                                      <p:cBhvr>
                                        <p:cTn id="7" dur="100"/>
                                        <p:tgtEl>
                                          <p:spTgt spid="107523">
                                            <p:txEl>
                                              <p:pRg st="0" end="0"/>
                                            </p:txEl>
                                          </p:spTgt>
                                        </p:tgtEl>
                                      </p:cBhvr>
                                    </p:animEffect>
                                    <p:anim calcmode="lin" valueType="num">
                                      <p:cBhvr>
                                        <p:cTn id="8" dur="400" fill="hold"/>
                                        <p:tgtEl>
                                          <p:spTgt spid="10752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752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752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752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107523">
                                            <p:txEl>
                                              <p:pRg st="1" end="1"/>
                                            </p:txEl>
                                          </p:spTgt>
                                        </p:tgtEl>
                                        <p:attrNameLst>
                                          <p:attrName>style.visibility</p:attrName>
                                        </p:attrNameLst>
                                      </p:cBhvr>
                                      <p:to>
                                        <p:strVal val="visible"/>
                                      </p:to>
                                    </p:set>
                                    <p:animEffect transition="in" filter="fade">
                                      <p:cBhvr>
                                        <p:cTn id="16" dur="100"/>
                                        <p:tgtEl>
                                          <p:spTgt spid="107523">
                                            <p:txEl>
                                              <p:pRg st="1" end="1"/>
                                            </p:txEl>
                                          </p:spTgt>
                                        </p:tgtEl>
                                      </p:cBhvr>
                                    </p:animEffect>
                                    <p:anim calcmode="lin" valueType="num">
                                      <p:cBhvr>
                                        <p:cTn id="17" dur="400" fill="hold"/>
                                        <p:tgtEl>
                                          <p:spTgt spid="10752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10752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0752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0752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107523">
                                            <p:txEl>
                                              <p:pRg st="2" end="2"/>
                                            </p:txEl>
                                          </p:spTgt>
                                        </p:tgtEl>
                                        <p:attrNameLst>
                                          <p:attrName>style.visibility</p:attrName>
                                        </p:attrNameLst>
                                      </p:cBhvr>
                                      <p:to>
                                        <p:strVal val="visible"/>
                                      </p:to>
                                    </p:set>
                                    <p:animEffect transition="in" filter="fade">
                                      <p:cBhvr>
                                        <p:cTn id="25" dur="100"/>
                                        <p:tgtEl>
                                          <p:spTgt spid="107523">
                                            <p:txEl>
                                              <p:pRg st="2" end="2"/>
                                            </p:txEl>
                                          </p:spTgt>
                                        </p:tgtEl>
                                      </p:cBhvr>
                                    </p:animEffect>
                                    <p:anim calcmode="lin" valueType="num">
                                      <p:cBhvr>
                                        <p:cTn id="26" dur="400" fill="hold"/>
                                        <p:tgtEl>
                                          <p:spTgt spid="10752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10752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10752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10752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107523">
                                            <p:txEl>
                                              <p:pRg st="3" end="3"/>
                                            </p:txEl>
                                          </p:spTgt>
                                        </p:tgtEl>
                                        <p:attrNameLst>
                                          <p:attrName>style.visibility</p:attrName>
                                        </p:attrNameLst>
                                      </p:cBhvr>
                                      <p:to>
                                        <p:strVal val="visible"/>
                                      </p:to>
                                    </p:set>
                                    <p:animEffect transition="in" filter="fade">
                                      <p:cBhvr>
                                        <p:cTn id="34" dur="100"/>
                                        <p:tgtEl>
                                          <p:spTgt spid="107523">
                                            <p:txEl>
                                              <p:pRg st="3" end="3"/>
                                            </p:txEl>
                                          </p:spTgt>
                                        </p:tgtEl>
                                      </p:cBhvr>
                                    </p:animEffect>
                                    <p:anim calcmode="lin" valueType="num">
                                      <p:cBhvr>
                                        <p:cTn id="35" dur="400" fill="hold"/>
                                        <p:tgtEl>
                                          <p:spTgt spid="107523">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107523">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10752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10752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107523">
                                            <p:txEl>
                                              <p:pRg st="4" end="4"/>
                                            </p:txEl>
                                          </p:spTgt>
                                        </p:tgtEl>
                                        <p:attrNameLst>
                                          <p:attrName>style.visibility</p:attrName>
                                        </p:attrNameLst>
                                      </p:cBhvr>
                                      <p:to>
                                        <p:strVal val="visible"/>
                                      </p:to>
                                    </p:set>
                                    <p:animEffect transition="in" filter="fade">
                                      <p:cBhvr>
                                        <p:cTn id="43" dur="100"/>
                                        <p:tgtEl>
                                          <p:spTgt spid="107523">
                                            <p:txEl>
                                              <p:pRg st="4" end="4"/>
                                            </p:txEl>
                                          </p:spTgt>
                                        </p:tgtEl>
                                      </p:cBhvr>
                                    </p:animEffect>
                                    <p:anim calcmode="lin" valueType="num">
                                      <p:cBhvr>
                                        <p:cTn id="44" dur="400" fill="hold"/>
                                        <p:tgtEl>
                                          <p:spTgt spid="107523">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107523">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10752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10752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rgbClr val="F377AC"/>
        </a:solidFill>
        <a:effectLst/>
      </p:bgPr>
    </p:bg>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a:xfrm>
            <a:off x="533400" y="260648"/>
            <a:ext cx="5562600" cy="1008112"/>
          </a:xfrm>
          <a:solidFill>
            <a:srgbClr val="C64287"/>
          </a:solidFill>
        </p:spPr>
        <p:txBody>
          <a:bodyPr rtlCol="1">
            <a:normAutofit fontScale="90000"/>
          </a:bodyPr>
          <a:lstStyle/>
          <a:p>
            <a:pPr indent="22225" rtl="0" eaLnBrk="1" hangingPunct="1">
              <a:defRPr/>
            </a:pPr>
            <a:r>
              <a:rPr lang="en-US" sz="3200" b="1" kern="0" dirty="0" smtClean="0">
                <a:ln>
                  <a:solidFill>
                    <a:schemeClr val="bg1"/>
                  </a:solidFill>
                </a:ln>
                <a:solidFill>
                  <a:schemeClr val="bg1"/>
                </a:solidFill>
                <a:latin typeface="Aharoni" pitchFamily="2" charset="-79"/>
                <a:cs typeface="Aharoni" pitchFamily="2" charset="-79"/>
              </a:rPr>
              <a:t>What Does the Bible Say about Muhammad?</a:t>
            </a:r>
          </a:p>
        </p:txBody>
      </p:sp>
      <p:pic>
        <p:nvPicPr>
          <p:cNvPr id="32771" name="Picture 2" descr="Pinned Image"/>
          <p:cNvPicPr>
            <a:picLocks noChangeAspect="1" noChangeArrowheads="1"/>
          </p:cNvPicPr>
          <p:nvPr/>
        </p:nvPicPr>
        <p:blipFill>
          <a:blip r:embed="rId2"/>
          <a:srcRect/>
          <a:stretch>
            <a:fillRect/>
          </a:stretch>
        </p:blipFill>
        <p:spPr bwMode="auto">
          <a:xfrm>
            <a:off x="5943600" y="0"/>
            <a:ext cx="3200400" cy="6837363"/>
          </a:xfrm>
          <a:prstGeom prst="rect">
            <a:avLst/>
          </a:prstGeom>
          <a:noFill/>
          <a:ln w="9525">
            <a:noFill/>
            <a:miter lim="800000"/>
            <a:headEnd/>
            <a:tailEnd/>
          </a:ln>
        </p:spPr>
      </p:pic>
      <p:sp>
        <p:nvSpPr>
          <p:cNvPr id="6" name="Rectangle 3"/>
          <p:cNvSpPr>
            <a:spLocks noGrp="1" noChangeArrowheads="1"/>
          </p:cNvSpPr>
          <p:nvPr>
            <p:ph idx="1"/>
          </p:nvPr>
        </p:nvSpPr>
        <p:spPr>
          <a:xfrm>
            <a:off x="381000" y="1340768"/>
            <a:ext cx="5334000" cy="4968552"/>
          </a:xfrm>
        </p:spPr>
        <p:txBody>
          <a:bodyPr rtlCol="1" anchor="ctr">
            <a:noAutofit/>
          </a:bodyPr>
          <a:lstStyle/>
          <a:p>
            <a:pPr marL="0" indent="0" algn="just" rtl="0" eaLnBrk="1" fontAlgn="auto" hangingPunct="1">
              <a:lnSpc>
                <a:spcPct val="80000"/>
              </a:lnSpc>
              <a:spcAft>
                <a:spcPts val="0"/>
              </a:spcAft>
              <a:buFont typeface="Arial" pitchFamily="34" charset="0"/>
              <a:buNone/>
              <a:defRPr/>
            </a:pPr>
            <a:r>
              <a:rPr lang="en-US" sz="2800" b="1" dirty="0">
                <a:ln>
                  <a:solidFill>
                    <a:schemeClr val="bg1"/>
                  </a:solidFill>
                </a:ln>
                <a:solidFill>
                  <a:srgbClr val="C64287"/>
                </a:solidFill>
                <a:latin typeface="+mj-lt"/>
                <a:ea typeface="Batang" pitchFamily="18" charset="-127"/>
                <a:cs typeface="Arial"/>
              </a:rPr>
              <a:t>♦ </a:t>
            </a:r>
            <a:r>
              <a:rPr lang="en-US" sz="2800" dirty="0" smtClean="0">
                <a:ln w="18415" cmpd="sng">
                  <a:solidFill>
                    <a:srgbClr val="691B55"/>
                  </a:solidFill>
                  <a:prstDash val="solid"/>
                </a:ln>
                <a:solidFill>
                  <a:srgbClr val="691B55"/>
                </a:solidFill>
                <a:latin typeface="+mj-lt"/>
                <a:ea typeface="Batang" pitchFamily="18" charset="-127"/>
                <a:cs typeface="Aharoni" pitchFamily="2" charset="-79"/>
              </a:rPr>
              <a:t>If we look in a Bible with cross-references, we will find in the marginal notes where the words “the Prophet” occur in </a:t>
            </a:r>
            <a:r>
              <a:rPr lang="en-US" sz="2800" dirty="0" smtClean="0">
                <a:ln w="18415" cmpd="sng">
                  <a:solidFill>
                    <a:schemeClr val="bg1"/>
                  </a:solidFill>
                  <a:prstDash val="solid"/>
                </a:ln>
                <a:solidFill>
                  <a:schemeClr val="bg1"/>
                </a:solidFill>
                <a:latin typeface="+mj-lt"/>
                <a:ea typeface="Batang" pitchFamily="18" charset="-127"/>
                <a:cs typeface="Aharoni" pitchFamily="2" charset="-79"/>
              </a:rPr>
              <a:t>John 1:21, </a:t>
            </a:r>
            <a:r>
              <a:rPr lang="en-US" sz="2800" dirty="0" smtClean="0">
                <a:ln w="18415" cmpd="sng">
                  <a:solidFill>
                    <a:srgbClr val="691B55"/>
                  </a:solidFill>
                  <a:prstDash val="solid"/>
                </a:ln>
                <a:solidFill>
                  <a:srgbClr val="691B55"/>
                </a:solidFill>
                <a:latin typeface="+mj-lt"/>
                <a:ea typeface="Batang" pitchFamily="18" charset="-127"/>
                <a:cs typeface="Aharoni" pitchFamily="2" charset="-79"/>
              </a:rPr>
              <a:t>that these words refer to the prophecy of </a:t>
            </a:r>
            <a:r>
              <a:rPr lang="en-US" sz="2800" dirty="0" smtClean="0">
                <a:ln w="18415" cmpd="sng">
                  <a:solidFill>
                    <a:schemeClr val="bg1"/>
                  </a:solidFill>
                  <a:prstDash val="solid"/>
                </a:ln>
                <a:solidFill>
                  <a:schemeClr val="bg1"/>
                </a:solidFill>
                <a:latin typeface="+mj-lt"/>
                <a:ea typeface="Batang" pitchFamily="18" charset="-127"/>
                <a:cs typeface="Aharoni" pitchFamily="2" charset="-79"/>
              </a:rPr>
              <a:t>Deuteronomy 18:15 </a:t>
            </a:r>
            <a:r>
              <a:rPr lang="en-US" sz="2800" dirty="0" smtClean="0">
                <a:ln w="18415" cmpd="sng">
                  <a:solidFill>
                    <a:srgbClr val="691B55"/>
                  </a:solidFill>
                  <a:prstDash val="solid"/>
                </a:ln>
                <a:solidFill>
                  <a:srgbClr val="691B55"/>
                </a:solidFill>
                <a:latin typeface="+mj-lt"/>
                <a:ea typeface="Batang" pitchFamily="18" charset="-127"/>
                <a:cs typeface="Aharoni" pitchFamily="2" charset="-79"/>
              </a:rPr>
              <a:t>and 18:18. We conclude from this that Jesus Christ is not the prophet mentioned in </a:t>
            </a:r>
            <a:r>
              <a:rPr lang="en-US" sz="2800" dirty="0" smtClean="0">
                <a:ln w="18415" cmpd="sng">
                  <a:solidFill>
                    <a:schemeClr val="bg1"/>
                  </a:solidFill>
                  <a:prstDash val="solid"/>
                </a:ln>
                <a:solidFill>
                  <a:schemeClr val="bg1"/>
                </a:solidFill>
                <a:latin typeface="+mj-lt"/>
                <a:ea typeface="Batang" pitchFamily="18" charset="-127"/>
                <a:cs typeface="Aharoni" pitchFamily="2" charset="-79"/>
              </a:rPr>
              <a:t>Deuteronomy 18:18.</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
                                        <p:tgtEl>
                                          <p:spTgt spid="6">
                                            <p:txEl>
                                              <p:pRg st="0" end="0"/>
                                            </p:txEl>
                                          </p:spTgt>
                                        </p:tgtEl>
                                      </p:cBhvr>
                                    </p:animEffect>
                                    <p:anim calcmode="lin" valueType="num">
                                      <p:cBhvr>
                                        <p:cTn id="8"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bg2">
            <a:lumMod val="25000"/>
            <a:alpha val="80000"/>
          </a:schemeClr>
        </a:solidFill>
        <a:effectLst/>
      </p:bgPr>
    </p:bg>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a:xfrm>
            <a:off x="0" y="5760"/>
            <a:ext cx="7308850" cy="1143000"/>
          </a:xfrm>
        </p:spPr>
        <p:txBody>
          <a:bodyPr rtlCol="1">
            <a:normAutofit/>
          </a:bodyPr>
          <a:lstStyle/>
          <a:p>
            <a:pPr marL="838200" indent="-838200" rtl="0" eaLnBrk="1" hangingPunct="1">
              <a:defRPr/>
            </a:pPr>
            <a:r>
              <a:rPr lang="en-US" sz="4000" kern="0" dirty="0" smtClean="0">
                <a:ln w="18415" cmpd="sng">
                  <a:solidFill>
                    <a:schemeClr val="tx1"/>
                  </a:solidFill>
                  <a:prstDash val="solid"/>
                </a:ln>
                <a:effectLst>
                  <a:outerShdw blurRad="63500" dir="3600000" algn="tl" rotWithShape="0">
                    <a:srgbClr val="000000">
                      <a:alpha val="70000"/>
                    </a:srgbClr>
                  </a:outerShdw>
                </a:effectLst>
                <a:latin typeface="Batang" pitchFamily="18" charset="-127"/>
              </a:rPr>
              <a:t>What is the Quran? </a:t>
            </a:r>
          </a:p>
        </p:txBody>
      </p:sp>
      <p:sp>
        <p:nvSpPr>
          <p:cNvPr id="108547" name="Rectangle 3"/>
          <p:cNvSpPr>
            <a:spLocks noGrp="1" noChangeArrowheads="1"/>
          </p:cNvSpPr>
          <p:nvPr>
            <p:ph type="body" sz="half" idx="1"/>
          </p:nvPr>
        </p:nvSpPr>
        <p:spPr>
          <a:xfrm>
            <a:off x="228600" y="1295400"/>
            <a:ext cx="6248400" cy="5029200"/>
          </a:xfrm>
        </p:spPr>
        <p:txBody>
          <a:bodyPr rtlCol="1" anchor="ctr">
            <a:noAutofit/>
          </a:bodyPr>
          <a:lstStyle/>
          <a:p>
            <a:pPr marL="0" indent="0" algn="just" rtl="0" eaLnBrk="1" fontAlgn="auto" hangingPunct="1">
              <a:lnSpc>
                <a:spcPct val="80000"/>
              </a:lnSpc>
              <a:spcAft>
                <a:spcPts val="0"/>
              </a:spcAft>
              <a:buFont typeface="Arial" pitchFamily="34" charset="0"/>
              <a:buNone/>
              <a:defRPr/>
            </a:pPr>
            <a:r>
              <a:rPr lang="en-US" sz="4000" b="1" dirty="0" smtClean="0">
                <a:ln>
                  <a:solidFill>
                    <a:schemeClr val="bg1"/>
                  </a:solidFill>
                </a:ln>
                <a:solidFill>
                  <a:schemeClr val="bg1"/>
                </a:solidFill>
                <a:latin typeface="Arabic Typesetting" pitchFamily="66" charset="-78"/>
                <a:cs typeface="Arabic Typesetting" pitchFamily="66" charset="-78"/>
              </a:rPr>
              <a:t>* The Quran is </a:t>
            </a:r>
            <a:r>
              <a:rPr lang="en-US" sz="4000" b="1" dirty="0" smtClean="0">
                <a:ln>
                  <a:solidFill>
                    <a:schemeClr val="bg1"/>
                  </a:solidFill>
                </a:ln>
                <a:solidFill>
                  <a:schemeClr val="bg1"/>
                </a:solidFill>
                <a:latin typeface="Arabic Typesetting" pitchFamily="66" charset="-78"/>
                <a:ea typeface="Arial Unicode MS" pitchFamily="34" charset="-128"/>
                <a:cs typeface="Arabic Typesetting" pitchFamily="66" charset="-78"/>
              </a:rPr>
              <a:t>God's Final Message to man which was a reconfirmation of the eternal message and a summing-up of all that had gone before. It was revealed to the Prophet Muhammad through Gabriel.  </a:t>
            </a:r>
          </a:p>
          <a:p>
            <a:pPr algn="l" rtl="0" eaLnBrk="1" fontAlgn="auto" hangingPunct="1">
              <a:lnSpc>
                <a:spcPct val="80000"/>
              </a:lnSpc>
              <a:spcAft>
                <a:spcPts val="0"/>
              </a:spcAft>
              <a:buFont typeface="Arial" pitchFamily="34" charset="0"/>
              <a:buNone/>
              <a:defRPr/>
            </a:pPr>
            <a:endParaRPr lang="en-US" sz="4000" b="1" dirty="0" smtClean="0">
              <a:ln>
                <a:solidFill>
                  <a:schemeClr val="bg1"/>
                </a:solidFill>
              </a:ln>
              <a:solidFill>
                <a:schemeClr val="bg1"/>
              </a:solidFill>
              <a:latin typeface="Arabic Typesetting" pitchFamily="66" charset="-78"/>
              <a:ea typeface="Arial Unicode MS" pitchFamily="34" charset="-128"/>
              <a:cs typeface="Arabic Typesetting" pitchFamily="66" charset="-78"/>
            </a:endParaRPr>
          </a:p>
          <a:p>
            <a:pPr marL="0" indent="0" algn="just" rtl="0" eaLnBrk="1" fontAlgn="auto" hangingPunct="1">
              <a:lnSpc>
                <a:spcPct val="80000"/>
              </a:lnSpc>
              <a:spcAft>
                <a:spcPts val="0"/>
              </a:spcAft>
              <a:buFont typeface="Arial" pitchFamily="34" charset="0"/>
              <a:buNone/>
              <a:defRPr/>
            </a:pPr>
            <a:r>
              <a:rPr lang="en-US" sz="4000" b="1" dirty="0" smtClean="0">
                <a:ln>
                  <a:solidFill>
                    <a:schemeClr val="bg1"/>
                  </a:solidFill>
                </a:ln>
                <a:solidFill>
                  <a:schemeClr val="bg1"/>
                </a:solidFill>
                <a:latin typeface="Arabic Typesetting" pitchFamily="66" charset="-78"/>
                <a:cs typeface="Arabic Typesetting" pitchFamily="66" charset="-78"/>
              </a:rPr>
              <a:t>* The Quran as the last revelation of God was mentioned in the Bible: Zephaniah 3</a:t>
            </a:r>
            <a:r>
              <a:rPr lang="en-US" sz="4000" b="1" dirty="0" smtClean="0">
                <a:ln>
                  <a:solidFill>
                    <a:schemeClr val="bg1"/>
                  </a:solidFill>
                </a:ln>
                <a:solidFill>
                  <a:schemeClr val="bg1"/>
                </a:solidFill>
                <a:latin typeface="Arabic Typesetting" pitchFamily="66" charset="-78"/>
                <a:cs typeface="Arabic Typesetting" pitchFamily="66" charset="-78"/>
                <a:sym typeface="Wingdings" pitchFamily="2" charset="2"/>
              </a:rPr>
              <a:t>:9 “Pure language-one consent”; Isaiah 28:10-11 “Another language  …</a:t>
            </a:r>
            <a:r>
              <a:rPr lang="en-US" sz="3600" b="1" dirty="0" smtClean="0">
                <a:ln>
                  <a:solidFill>
                    <a:schemeClr val="bg1"/>
                  </a:solidFill>
                </a:ln>
                <a:solidFill>
                  <a:schemeClr val="bg1"/>
                </a:solidFill>
                <a:latin typeface="Arabic Typesetting" pitchFamily="66" charset="-78"/>
                <a:cs typeface="Arabic Typesetting" pitchFamily="66" charset="-78"/>
                <a:sym typeface="Wingdings" pitchFamily="2" charset="2"/>
              </a:rPr>
              <a:t> ”</a:t>
            </a:r>
            <a:endParaRPr lang="en-US" sz="3600" b="1" dirty="0" smtClean="0">
              <a:ln>
                <a:solidFill>
                  <a:schemeClr val="bg1"/>
                </a:solidFill>
              </a:ln>
              <a:solidFill>
                <a:schemeClr val="bg1"/>
              </a:solidFill>
              <a:latin typeface="Arabic Typesetting" pitchFamily="66" charset="-78"/>
              <a:cs typeface="Arabic Typesetting" pitchFamily="66" charset="-78"/>
            </a:endParaRPr>
          </a:p>
        </p:txBody>
      </p:sp>
      <p:pic>
        <p:nvPicPr>
          <p:cNvPr id="11266" name="Picture 2" descr="C:\Users\Hinda\Desktop\photo\43417583877619937_yGl47jSg_c.jpg"/>
          <p:cNvPicPr>
            <a:picLocks noChangeAspect="1" noChangeArrowheads="1"/>
          </p:cNvPicPr>
          <p:nvPr/>
        </p:nvPicPr>
        <p:blipFill rotWithShape="1">
          <a:blip r:embed="rId2" cstate="print">
            <a:extLst>
              <a:ext uri="{28A0092B-C50C-407E-A947-70E740481C1C}"/>
            </a:extLst>
          </a:blip>
          <a:srcRect b="3385"/>
          <a:stretch/>
        </p:blipFill>
        <p:spPr bwMode="auto">
          <a:xfrm>
            <a:off x="6629400" y="1"/>
            <a:ext cx="2528450" cy="6858000"/>
          </a:xfrm>
          <a:prstGeom prst="rect">
            <a:avLst/>
          </a:prstGeom>
          <a:ln>
            <a:noFill/>
          </a:ln>
          <a:effectLst>
            <a:softEdge rad="112500"/>
          </a:effectLst>
          <a:extLst>
            <a:ext uri="{909E8E84-426E-40DD-AFC4-6F175D3DCCD1}"/>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100"/>
                                        <p:tgtEl>
                                          <p:spTgt spid="108547">
                                            <p:txEl>
                                              <p:pRg st="0" end="0"/>
                                            </p:txEl>
                                          </p:spTgt>
                                        </p:tgtEl>
                                      </p:cBhvr>
                                    </p:animEffect>
                                    <p:anim calcmode="lin" valueType="num">
                                      <p:cBhvr>
                                        <p:cTn id="8" dur="4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08547">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854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854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108547">
                                            <p:txEl>
                                              <p:pRg st="2" end="2"/>
                                            </p:txEl>
                                          </p:spTgt>
                                        </p:tgtEl>
                                        <p:attrNameLst>
                                          <p:attrName>style.visibility</p:attrName>
                                        </p:attrNameLst>
                                      </p:cBhvr>
                                      <p:to>
                                        <p:strVal val="visible"/>
                                      </p:to>
                                    </p:set>
                                    <p:animEffect transition="in" filter="fade">
                                      <p:cBhvr>
                                        <p:cTn id="16" dur="100"/>
                                        <p:tgtEl>
                                          <p:spTgt spid="108547">
                                            <p:txEl>
                                              <p:pRg st="2" end="2"/>
                                            </p:txEl>
                                          </p:spTgt>
                                        </p:tgtEl>
                                      </p:cBhvr>
                                    </p:animEffect>
                                    <p:anim calcmode="lin" valueType="num">
                                      <p:cBhvr>
                                        <p:cTn id="17" dur="400" fill="hold"/>
                                        <p:tgtEl>
                                          <p:spTgt spid="108547">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108547">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0854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0854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bg2">
            <a:lumMod val="25000"/>
            <a:alpha val="82000"/>
          </a:schemeClr>
        </a:solidFill>
        <a:effectLst/>
      </p:bgPr>
    </p:bg>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395536" y="-99392"/>
            <a:ext cx="5257800" cy="1143000"/>
          </a:xfrm>
        </p:spPr>
        <p:txBody>
          <a:bodyPr rtlCol="1">
            <a:normAutofit/>
          </a:bodyPr>
          <a:lstStyle/>
          <a:p>
            <a:pPr marL="838200" indent="-838200" rtl="0" eaLnBrk="1" hangingPunct="1">
              <a:defRPr/>
            </a:pPr>
            <a:r>
              <a:rPr lang="en-US" sz="4000" b="1" kern="0" dirty="0" smtClean="0">
                <a:ln>
                  <a:solidFill>
                    <a:schemeClr val="tx1"/>
                  </a:solidFill>
                </a:ln>
                <a:latin typeface="Batang" pitchFamily="18" charset="-127"/>
              </a:rPr>
              <a:t>What is the Quran? </a:t>
            </a:r>
          </a:p>
        </p:txBody>
      </p:sp>
      <p:sp>
        <p:nvSpPr>
          <p:cNvPr id="109571" name="Rectangle 3"/>
          <p:cNvSpPr>
            <a:spLocks noGrp="1" noChangeArrowheads="1"/>
          </p:cNvSpPr>
          <p:nvPr>
            <p:ph type="body" sz="half" idx="1"/>
          </p:nvPr>
        </p:nvSpPr>
        <p:spPr>
          <a:xfrm>
            <a:off x="304800" y="762000"/>
            <a:ext cx="5867400" cy="5867400"/>
          </a:xfrm>
        </p:spPr>
        <p:txBody>
          <a:bodyPr rtlCol="1" anchor="ctr">
            <a:noAutofit/>
          </a:bodyPr>
          <a:lstStyle/>
          <a:p>
            <a:pPr algn="just" rtl="0" eaLnBrk="1" fontAlgn="auto" hangingPunct="1">
              <a:lnSpc>
                <a:spcPct val="90000"/>
              </a:lnSpc>
              <a:spcAft>
                <a:spcPts val="0"/>
              </a:spcAft>
              <a:defRPr/>
            </a:pPr>
            <a:endParaRPr lang="en-US" sz="2000" b="1" dirty="0" smtClean="0">
              <a:solidFill>
                <a:schemeClr val="bg2"/>
              </a:solidFill>
              <a:latin typeface="Aharoni" pitchFamily="2" charset="-79"/>
              <a:cs typeface="Aharoni" pitchFamily="2" charset="-79"/>
            </a:endParaRPr>
          </a:p>
          <a:p>
            <a:pPr marL="1588" indent="-1588" algn="just" rtl="0" eaLnBrk="1" fontAlgn="auto" hangingPunct="1">
              <a:lnSpc>
                <a:spcPct val="90000"/>
              </a:lnSpc>
              <a:spcAft>
                <a:spcPts val="0"/>
              </a:spcAft>
              <a:defRPr/>
            </a:pPr>
            <a:r>
              <a:rPr lang="en-US" sz="2000" b="1" dirty="0" smtClean="0">
                <a:solidFill>
                  <a:schemeClr val="bg2"/>
                </a:solidFill>
                <a:latin typeface="Aharoni" pitchFamily="2" charset="-79"/>
                <a:cs typeface="Aharoni" pitchFamily="2" charset="-79"/>
              </a:rPr>
              <a:t> The Quran is a record of the exact words revealed by God through the Angel Gabriel to the Prophet Muhammad. It was memorized by Muhammad and then dictated to his Companions, and written down by scribes, who cross-checked it during his lifetime. Not one word of its 114 chapters, Suras, has been changed over the centuries, so that the Quran is in every detail the unique and miraculous text which was revealed to Muhammad fourteen centuries ago. </a:t>
            </a:r>
          </a:p>
          <a:p>
            <a:pPr marL="0" indent="0" algn="just" rtl="0" eaLnBrk="1" fontAlgn="auto" hangingPunct="1">
              <a:lnSpc>
                <a:spcPct val="90000"/>
              </a:lnSpc>
              <a:spcAft>
                <a:spcPts val="0"/>
              </a:spcAft>
              <a:buFont typeface="Arial" pitchFamily="34" charset="0"/>
              <a:buNone/>
              <a:defRPr/>
            </a:pPr>
            <a:endParaRPr lang="en-US" sz="2000" b="1" dirty="0" smtClean="0">
              <a:solidFill>
                <a:schemeClr val="bg2"/>
              </a:solidFill>
              <a:latin typeface="Aharoni" pitchFamily="2" charset="-79"/>
              <a:cs typeface="Aharoni" pitchFamily="2" charset="-79"/>
            </a:endParaRPr>
          </a:p>
          <a:p>
            <a:pPr marL="0" indent="0" algn="just" rtl="0" eaLnBrk="1" fontAlgn="auto" hangingPunct="1">
              <a:lnSpc>
                <a:spcPct val="90000"/>
              </a:lnSpc>
              <a:spcAft>
                <a:spcPts val="0"/>
              </a:spcAft>
              <a:buFont typeface="Arial" pitchFamily="34" charset="0"/>
              <a:buNone/>
              <a:defRPr/>
            </a:pPr>
            <a:r>
              <a:rPr lang="en-US" sz="2000" b="1" dirty="0" smtClean="0">
                <a:solidFill>
                  <a:schemeClr val="bg2"/>
                </a:solidFill>
                <a:latin typeface="Aharoni" pitchFamily="2" charset="-79"/>
                <a:cs typeface="Aharoni" pitchFamily="2" charset="-79"/>
              </a:rPr>
              <a:t>* The Quran, the last revealed Word of God, is the prime source of every Muslim's faith and practice. Quran deals with all subjects; wisdom, doctrine, worship, and law, but its basic theme is the relationship between God and His creatures. It provides guidelines for a just society, proper human conduct and an equitable economic system. </a:t>
            </a:r>
          </a:p>
        </p:txBody>
      </p:sp>
      <p:pic>
        <p:nvPicPr>
          <p:cNvPr id="12290" name="Picture 2" descr="C:\Users\Hinda\Desktop\photo\558587160001852906_6QdvY33I_c.jpg"/>
          <p:cNvPicPr>
            <a:picLocks noChangeAspect="1" noChangeArrowheads="1"/>
          </p:cNvPicPr>
          <p:nvPr/>
        </p:nvPicPr>
        <p:blipFill rotWithShape="1">
          <a:blip r:embed="rId2" cstate="print">
            <a:extLst>
              <a:ext uri="{28A0092B-C50C-407E-A947-70E740481C1C}"/>
            </a:extLst>
          </a:blip>
          <a:srcRect b="14322"/>
          <a:stretch/>
        </p:blipFill>
        <p:spPr bwMode="auto">
          <a:xfrm>
            <a:off x="6450175" y="-25439"/>
            <a:ext cx="2699574" cy="6858000"/>
          </a:xfrm>
          <a:prstGeom prst="rect">
            <a:avLst/>
          </a:prstGeom>
          <a:ln>
            <a:noFill/>
          </a:ln>
          <a:effectLst>
            <a:softEdge rad="112500"/>
          </a:effectLst>
          <a:extLst>
            <a:ext uri="{909E8E84-426E-40DD-AFC4-6F175D3DCCD1}"/>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09571">
                                            <p:txEl>
                                              <p:pRg st="1" end="1"/>
                                            </p:txEl>
                                          </p:spTgt>
                                        </p:tgtEl>
                                        <p:attrNameLst>
                                          <p:attrName>style.visibility</p:attrName>
                                        </p:attrNameLst>
                                      </p:cBhvr>
                                      <p:to>
                                        <p:strVal val="visible"/>
                                      </p:to>
                                    </p:set>
                                    <p:animEffect transition="in" filter="fade">
                                      <p:cBhvr>
                                        <p:cTn id="7" dur="100"/>
                                        <p:tgtEl>
                                          <p:spTgt spid="109571">
                                            <p:txEl>
                                              <p:pRg st="1" end="1"/>
                                            </p:txEl>
                                          </p:spTgt>
                                        </p:tgtEl>
                                      </p:cBhvr>
                                    </p:animEffect>
                                    <p:anim calcmode="lin" valueType="num">
                                      <p:cBhvr>
                                        <p:cTn id="8" dur="400" fill="hold"/>
                                        <p:tgtEl>
                                          <p:spTgt spid="109571">
                                            <p:txEl>
                                              <p:pRg st="1" end="1"/>
                                            </p:txEl>
                                          </p:spTgt>
                                        </p:tgtEl>
                                        <p:attrNameLst>
                                          <p:attrName>ppt_x</p:attrName>
                                        </p:attrNameLst>
                                      </p:cBhvr>
                                      <p:tavLst>
                                        <p:tav tm="0">
                                          <p:val>
                                            <p:strVal val="#ppt_x"/>
                                          </p:val>
                                        </p:tav>
                                        <p:tav tm="100000">
                                          <p:val>
                                            <p:strVal val="#ppt_x"/>
                                          </p:val>
                                        </p:tav>
                                      </p:tavLst>
                                    </p:anim>
                                    <p:anim calcmode="lin" valueType="num">
                                      <p:cBhvr>
                                        <p:cTn id="9" dur="400" fill="hold"/>
                                        <p:tgtEl>
                                          <p:spTgt spid="109571">
                                            <p:txEl>
                                              <p:pRg st="1" end="1"/>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9571">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9571">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109571">
                                            <p:txEl>
                                              <p:pRg st="3" end="3"/>
                                            </p:txEl>
                                          </p:spTgt>
                                        </p:tgtEl>
                                        <p:attrNameLst>
                                          <p:attrName>style.visibility</p:attrName>
                                        </p:attrNameLst>
                                      </p:cBhvr>
                                      <p:to>
                                        <p:strVal val="visible"/>
                                      </p:to>
                                    </p:set>
                                    <p:animEffect transition="in" filter="fade">
                                      <p:cBhvr>
                                        <p:cTn id="16" dur="100"/>
                                        <p:tgtEl>
                                          <p:spTgt spid="109571">
                                            <p:txEl>
                                              <p:pRg st="3" end="3"/>
                                            </p:txEl>
                                          </p:spTgt>
                                        </p:tgtEl>
                                      </p:cBhvr>
                                    </p:animEffect>
                                    <p:anim calcmode="lin" valueType="num">
                                      <p:cBhvr>
                                        <p:cTn id="17" dur="400" fill="hold"/>
                                        <p:tgtEl>
                                          <p:spTgt spid="109571">
                                            <p:txEl>
                                              <p:pRg st="3" end="3"/>
                                            </p:txEl>
                                          </p:spTgt>
                                        </p:tgtEl>
                                        <p:attrNameLst>
                                          <p:attrName>ppt_x</p:attrName>
                                        </p:attrNameLst>
                                      </p:cBhvr>
                                      <p:tavLst>
                                        <p:tav tm="0">
                                          <p:val>
                                            <p:strVal val="#ppt_x"/>
                                          </p:val>
                                        </p:tav>
                                        <p:tav tm="100000">
                                          <p:val>
                                            <p:strVal val="#ppt_x"/>
                                          </p:val>
                                        </p:tav>
                                      </p:tavLst>
                                    </p:anim>
                                    <p:anim calcmode="lin" valueType="num">
                                      <p:cBhvr>
                                        <p:cTn id="18" dur="400" fill="hold"/>
                                        <p:tgtEl>
                                          <p:spTgt spid="109571">
                                            <p:txEl>
                                              <p:pRg st="3" end="3"/>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09571">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09571">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9218" name="Picture 2" descr="Pinned Image"/>
          <p:cNvPicPr>
            <a:picLocks noChangeAspect="1" noChangeArrowheads="1"/>
          </p:cNvPicPr>
          <p:nvPr/>
        </p:nvPicPr>
        <p:blipFill>
          <a:blip r:embed="rId2"/>
          <a:srcRect b="11890"/>
          <a:stretch>
            <a:fillRect/>
          </a:stretch>
        </p:blipFill>
        <p:spPr bwMode="auto">
          <a:xfrm>
            <a:off x="0" y="-76200"/>
            <a:ext cx="9144000" cy="6858000"/>
          </a:xfrm>
          <a:prstGeom prst="rect">
            <a:avLst/>
          </a:prstGeom>
          <a:noFill/>
          <a:ln w="9525">
            <a:noFill/>
            <a:miter lim="800000"/>
            <a:headEnd/>
            <a:tailEnd/>
          </a:ln>
        </p:spPr>
      </p:pic>
      <p:sp>
        <p:nvSpPr>
          <p:cNvPr id="9" name="Rectangle 2"/>
          <p:cNvSpPr txBox="1">
            <a:spLocks noRot="1" noChangeArrowheads="1"/>
          </p:cNvSpPr>
          <p:nvPr/>
        </p:nvSpPr>
        <p:spPr bwMode="auto">
          <a:xfrm>
            <a:off x="163101" y="188640"/>
            <a:ext cx="8842248" cy="987552"/>
          </a:xfrm>
          <a:prstGeom prst="rect">
            <a:avLst/>
          </a:prstGeom>
          <a:noFill/>
          <a:ln w="9525">
            <a:noFill/>
            <a:miter lim="800000"/>
            <a:headEnd/>
            <a:tailEnd/>
          </a:ln>
        </p:spPr>
        <p:txBody>
          <a:bodyPr anchor="ctr"/>
          <a:lstStyle/>
          <a:p>
            <a:pPr marL="838200" indent="-838200" algn="ctr" rtl="0">
              <a:defRPr/>
            </a:pPr>
            <a:r>
              <a:rPr lang="en-US" sz="6000" b="1" kern="0" dirty="0">
                <a:ln>
                  <a:solidFill>
                    <a:schemeClr val="tx1"/>
                  </a:solidFill>
                </a:ln>
                <a:solidFill>
                  <a:schemeClr val="bg1">
                    <a:lumMod val="85000"/>
                    <a:lumOff val="15000"/>
                  </a:schemeClr>
                </a:solidFill>
                <a:latin typeface="Aharoni" pitchFamily="2" charset="-79"/>
                <a:ea typeface="+mj-ea"/>
                <a:cs typeface="Aharoni" pitchFamily="2" charset="-79"/>
              </a:rPr>
              <a:t>The Honor</a:t>
            </a:r>
          </a:p>
        </p:txBody>
      </p:sp>
      <p:pic>
        <p:nvPicPr>
          <p:cNvPr id="4100" name="Picture 4" descr="http://www.everyayah.com/data/images_png/17_70.png"/>
          <p:cNvPicPr>
            <a:picLocks noChangeAspect="1" noChangeArrowheads="1"/>
          </p:cNvPicPr>
          <p:nvPr/>
        </p:nvPicPr>
        <p:blipFill>
          <a:blip r:embed="rId3"/>
          <a:srcRect/>
          <a:stretch>
            <a:fillRect/>
          </a:stretch>
        </p:blipFill>
        <p:spPr bwMode="auto">
          <a:xfrm>
            <a:off x="152400" y="1143000"/>
            <a:ext cx="8828088" cy="1584325"/>
          </a:xfrm>
          <a:prstGeom prst="rect">
            <a:avLst/>
          </a:prstGeom>
          <a:noFill/>
          <a:ln w="9525">
            <a:noFill/>
            <a:miter lim="800000"/>
            <a:headEnd/>
            <a:tailEnd/>
          </a:ln>
        </p:spPr>
      </p:pic>
      <p:sp>
        <p:nvSpPr>
          <p:cNvPr id="3" name="مستطيل 2"/>
          <p:cNvSpPr/>
          <p:nvPr/>
        </p:nvSpPr>
        <p:spPr>
          <a:xfrm>
            <a:off x="228600" y="2667000"/>
            <a:ext cx="8686800" cy="2246313"/>
          </a:xfrm>
          <a:prstGeom prst="rect">
            <a:avLst/>
          </a:prstGeom>
        </p:spPr>
        <p:txBody>
          <a:bodyPr>
            <a:spAutoFit/>
          </a:bodyPr>
          <a:lstStyle/>
          <a:p>
            <a:pPr algn="just" rtl="0" fontAlgn="auto">
              <a:spcBef>
                <a:spcPts val="0"/>
              </a:spcBef>
              <a:spcAft>
                <a:spcPts val="0"/>
              </a:spcAft>
              <a:defRPr/>
            </a:pPr>
            <a:r>
              <a:rPr lang="en-US" sz="2800" b="1" dirty="0">
                <a:effectLst>
                  <a:outerShdw blurRad="38100" dist="38100" dir="2700000" algn="tl">
                    <a:srgbClr val="000000">
                      <a:alpha val="43137"/>
                    </a:srgbClr>
                  </a:outerShdw>
                </a:effectLst>
                <a:latin typeface="Andalus" pitchFamily="18" charset="-78"/>
                <a:cs typeface="Andalus" pitchFamily="18" charset="-78"/>
              </a:rPr>
              <a:t>“And indeed We have honoured the Children of Adam, and We have carried them on land and sea, and have provided them with </a:t>
            </a:r>
            <a:r>
              <a:rPr lang="en-US" sz="2800" b="1" i="1" dirty="0">
                <a:effectLst>
                  <a:outerShdw blurRad="38100" dist="38100" dir="2700000" algn="tl">
                    <a:srgbClr val="000000">
                      <a:alpha val="43137"/>
                    </a:srgbClr>
                  </a:outerShdw>
                </a:effectLst>
                <a:latin typeface="Andalus" pitchFamily="18" charset="-78"/>
                <a:cs typeface="Andalus" pitchFamily="18" charset="-78"/>
              </a:rPr>
              <a:t>At-Taiyibat</a:t>
            </a:r>
            <a:r>
              <a:rPr lang="en-US" sz="2800" b="1" dirty="0">
                <a:effectLst>
                  <a:outerShdw blurRad="38100" dist="38100" dir="2700000" algn="tl">
                    <a:srgbClr val="000000">
                      <a:alpha val="43137"/>
                    </a:srgbClr>
                  </a:outerShdw>
                </a:effectLst>
                <a:latin typeface="Andalus" pitchFamily="18" charset="-78"/>
                <a:cs typeface="Andalus" pitchFamily="18" charset="-78"/>
              </a:rPr>
              <a:t> (lawful good things), and have preferred them above many of those whom We have created with a marked preference.” (Al-Isra: 70)</a:t>
            </a:r>
            <a:r>
              <a:rPr lang="en-US" sz="2800" dirty="0">
                <a:effectLst>
                  <a:outerShdw blurRad="38100" dist="38100" dir="2700000" algn="tl">
                    <a:srgbClr val="000000">
                      <a:alpha val="43137"/>
                    </a:srgbClr>
                  </a:outerShdw>
                </a:effectLst>
                <a:latin typeface="Andalus" pitchFamily="18" charset="-78"/>
                <a:cs typeface="Andalus" pitchFamily="18" charset="-78"/>
              </a:rPr>
              <a:t>. </a:t>
            </a:r>
            <a:endParaRPr lang="ar-SA" sz="2800" dirty="0">
              <a:effectLst>
                <a:outerShdw blurRad="38100" dist="38100" dir="2700000" algn="tl">
                  <a:srgbClr val="000000">
                    <a:alpha val="43137"/>
                  </a:srgbClr>
                </a:outerShdw>
              </a:effectLst>
              <a:latin typeface="Andalus" pitchFamily="18" charset="-78"/>
              <a:cs typeface="Andalus" pitchFamily="18" charset="-78"/>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9"/>
                                        </p:tgtEl>
                                      </p:cBhvr>
                                    </p:animEffect>
                                    <p:animScale>
                                      <p:cBhvr>
                                        <p:cTn id="7" dur="50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 calcmode="lin" valueType="num">
                                      <p:cBhvr additive="base">
                                        <p:cTn id="12" dur="500" fill="hold"/>
                                        <p:tgtEl>
                                          <p:spTgt spid="4100"/>
                                        </p:tgtEl>
                                        <p:attrNameLst>
                                          <p:attrName>ppt_x</p:attrName>
                                        </p:attrNameLst>
                                      </p:cBhvr>
                                      <p:tavLst>
                                        <p:tav tm="0">
                                          <p:val>
                                            <p:strVal val="#ppt_x"/>
                                          </p:val>
                                        </p:tav>
                                        <p:tav tm="100000">
                                          <p:val>
                                            <p:strVal val="#ppt_x"/>
                                          </p:val>
                                        </p:tav>
                                      </p:tavLst>
                                    </p:anim>
                                    <p:anim calcmode="lin" valueType="num">
                                      <p:cBhvr additive="base">
                                        <p:cTn id="13"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rgbClr val="C00000">
            <a:alpha val="96861"/>
          </a:srgbClr>
        </a:solidFill>
        <a:effectLst/>
      </p:bgPr>
    </p:bg>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304799" y="1147475"/>
            <a:ext cx="4800601" cy="5452820"/>
          </a:xfrm>
        </p:spPr>
        <p:txBody>
          <a:bodyPr rtlCol="1" anchor="ctr">
            <a:normAutofit/>
          </a:bodyPr>
          <a:lstStyle/>
          <a:p>
            <a:pPr algn="just" rtl="0" eaLnBrk="1" fontAlgn="auto" hangingPunct="1">
              <a:spcAft>
                <a:spcPts val="0"/>
              </a:spcAft>
              <a:buFont typeface="Wingdings" pitchFamily="2" charset="2"/>
              <a:buBlip>
                <a:blip r:embed="rId3"/>
              </a:buBlip>
              <a:defRPr/>
            </a:pPr>
            <a:r>
              <a:rPr lang="en-US" sz="2000" dirty="0" smtClean="0">
                <a:ln w="18415" cmpd="sng">
                  <a:solidFill>
                    <a:schemeClr val="tx1">
                      <a:lumMod val="85000"/>
                      <a:lumOff val="15000"/>
                    </a:schemeClr>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 </a:t>
            </a:r>
            <a:r>
              <a:rPr lang="en-US" sz="24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Yes, </a:t>
            </a:r>
            <a:r>
              <a:rPr lang="en-US"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‘Sunnah’, </a:t>
            </a:r>
            <a:r>
              <a:rPr lang="en-US" sz="24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the sayings, actions and approvals of the most ideal example, Prophet Muhammad, It’s the second authority for Muslims. A Hadith is a reliably transmitted report of what the Prophet said, did, or approved. Belief in ‘Sunnah’ is part of the Islamic faith . </a:t>
            </a:r>
          </a:p>
        </p:txBody>
      </p:sp>
      <p:sp>
        <p:nvSpPr>
          <p:cNvPr id="5" name="Rectangle 2"/>
          <p:cNvSpPr txBox="1">
            <a:spLocks noRot="1" noChangeArrowheads="1"/>
          </p:cNvSpPr>
          <p:nvPr/>
        </p:nvSpPr>
        <p:spPr>
          <a:xfrm>
            <a:off x="304800" y="305599"/>
            <a:ext cx="5029200" cy="685001"/>
          </a:xfrm>
          <a:prstGeom prst="rect">
            <a:avLst/>
          </a:prstGeom>
          <a:noFill/>
          <a:ln w="9525">
            <a:noFill/>
            <a:miter lim="800000"/>
            <a:headEnd/>
            <a:tailEnd/>
          </a:ln>
        </p:spPr>
        <p:txBody>
          <a:bodyPr rtlCol="1" anchor="ctr"/>
          <a:lstStyle>
            <a:lvl1pPr algn="ctr" defTabSz="914400" rtl="1" eaLnBrk="1" latinLnBrk="0" hangingPunct="1">
              <a:spcBef>
                <a:spcPct val="0"/>
              </a:spcBef>
              <a:buNone/>
              <a:defRPr sz="4400" kern="1200">
                <a:solidFill>
                  <a:schemeClr val="tx1"/>
                </a:solidFill>
                <a:latin typeface="+mj-lt"/>
                <a:ea typeface="+mj-ea"/>
                <a:cs typeface="+mj-cs"/>
              </a:defRPr>
            </a:lvl1pPr>
          </a:lstStyle>
          <a:p>
            <a:pPr marL="49213" indent="22225" rtl="0">
              <a:defRPr/>
            </a:pPr>
            <a:endParaRPr lang="en-US" sz="4000" kern="0" dirty="0" smtClean="0">
              <a:ln w="18415" cmpd="sng">
                <a:solidFill>
                  <a:schemeClr val="tx1"/>
                </a:solidFill>
                <a:prstDash val="solid"/>
              </a:ln>
              <a:latin typeface="Aharoni" pitchFamily="2" charset="-79"/>
              <a:cs typeface="Akhbar MT" pitchFamily="2" charset="-78"/>
            </a:endParaRPr>
          </a:p>
          <a:p>
            <a:pPr marL="49213" indent="22225" rtl="0">
              <a:defRPr/>
            </a:pPr>
            <a:endParaRPr lang="en-US" sz="4000" kern="0" dirty="0" smtClean="0">
              <a:ln w="18415" cmpd="sng">
                <a:solidFill>
                  <a:schemeClr val="tx1"/>
                </a:solidFill>
                <a:prstDash val="solid"/>
              </a:ln>
              <a:latin typeface="Aharoni" pitchFamily="2" charset="-79"/>
              <a:cs typeface="Akhbar MT" pitchFamily="2" charset="-78"/>
            </a:endParaRPr>
          </a:p>
          <a:p>
            <a:pPr marL="49213" indent="22225" rtl="0">
              <a:defRPr/>
            </a:pPr>
            <a:r>
              <a:rPr lang="en-US" sz="4000" kern="0" dirty="0" smtClean="0">
                <a:ln w="18415" cmpd="sng">
                  <a:solidFill>
                    <a:schemeClr val="tx1"/>
                  </a:solidFill>
                  <a:prstDash val="solid"/>
                </a:ln>
                <a:latin typeface="Aharoni" pitchFamily="2" charset="-79"/>
                <a:cs typeface="Akhbar MT" pitchFamily="2" charset="-78"/>
              </a:rPr>
              <a:t>Are </a:t>
            </a:r>
            <a:r>
              <a:rPr lang="en-US" sz="4000" kern="0" dirty="0">
                <a:ln w="18415" cmpd="sng">
                  <a:solidFill>
                    <a:schemeClr val="tx1"/>
                  </a:solidFill>
                  <a:prstDash val="solid"/>
                </a:ln>
                <a:latin typeface="Aharoni" pitchFamily="2" charset="-79"/>
                <a:cs typeface="Akhbar MT" pitchFamily="2" charset="-78"/>
              </a:rPr>
              <a:t>there any other sacred </a:t>
            </a:r>
            <a:r>
              <a:rPr lang="en-US" sz="4000" kern="0" dirty="0" smtClean="0">
                <a:ln w="18415" cmpd="sng">
                  <a:solidFill>
                    <a:schemeClr val="tx1"/>
                  </a:solidFill>
                  <a:prstDash val="solid"/>
                </a:ln>
                <a:latin typeface="Aharoni" pitchFamily="2" charset="-79"/>
                <a:cs typeface="Akhbar MT" pitchFamily="2" charset="-78"/>
              </a:rPr>
              <a:t>sources? </a:t>
            </a:r>
            <a:endParaRPr lang="en-US" sz="4000" i="1" kern="0" dirty="0" smtClean="0">
              <a:ln w="18415" cmpd="sng">
                <a:solidFill>
                  <a:schemeClr val="tx1"/>
                </a:solidFill>
                <a:prstDash val="solid"/>
              </a:ln>
              <a:latin typeface="Aharoni" pitchFamily="2" charset="-79"/>
              <a:cs typeface="Akhbar MT" pitchFamily="2" charset="-78"/>
            </a:endParaRPr>
          </a:p>
        </p:txBody>
      </p:sp>
      <p:pic>
        <p:nvPicPr>
          <p:cNvPr id="13317" name="Picture 5" descr="C:\Users\Hinda\Desktop\94364554662320091_ytKe0ZZW_c.jpg"/>
          <p:cNvPicPr>
            <a:picLocks noChangeAspect="1" noChangeArrowheads="1"/>
          </p:cNvPicPr>
          <p:nvPr/>
        </p:nvPicPr>
        <p:blipFill>
          <a:blip r:embed="rId4" cstate="print">
            <a:extLst>
              <a:ext uri="{28A0092B-C50C-407E-A947-70E740481C1C}"/>
            </a:extLst>
          </a:blip>
          <a:srcRect/>
          <a:stretch>
            <a:fillRect/>
          </a:stretch>
        </p:blipFill>
        <p:spPr bwMode="auto">
          <a:xfrm>
            <a:off x="5638800" y="260648"/>
            <a:ext cx="3253680" cy="633670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fade">
                                      <p:cBhvr>
                                        <p:cTn id="7" dur="100"/>
                                        <p:tgtEl>
                                          <p:spTgt spid="110595">
                                            <p:txEl>
                                              <p:pRg st="0" end="0"/>
                                            </p:txEl>
                                          </p:spTgt>
                                        </p:tgtEl>
                                      </p:cBhvr>
                                    </p:animEffect>
                                    <p:anim calcmode="lin" valueType="num">
                                      <p:cBhvr>
                                        <p:cTn id="8" dur="400" fill="hold"/>
                                        <p:tgtEl>
                                          <p:spTgt spid="11059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1059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1059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1059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6" name="Picture 3" descr="C:\Users\Hinda\Desktop\صور\New Folder\210613720044072598_Za2qPJgX_c.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1010" name="Rectangle 2"/>
          <p:cNvSpPr>
            <a:spLocks noGrp="1" noRot="1" noChangeArrowheads="1"/>
          </p:cNvSpPr>
          <p:nvPr>
            <p:ph type="title"/>
          </p:nvPr>
        </p:nvSpPr>
        <p:spPr>
          <a:xfrm>
            <a:off x="381000" y="260350"/>
            <a:ext cx="6096000" cy="987425"/>
          </a:xfrm>
        </p:spPr>
        <p:txBody>
          <a:bodyPr rtlCol="1">
            <a:noAutofit/>
          </a:bodyPr>
          <a:lstStyle/>
          <a:p>
            <a:pPr marL="103188" indent="22225" rtl="0" eaLnBrk="1" hangingPunct="1">
              <a:defRPr/>
            </a:pPr>
            <a:r>
              <a:rPr lang="en-US" sz="4000" b="1" kern="0" dirty="0" smtClean="0">
                <a:solidFill>
                  <a:srgbClr val="FFC000"/>
                </a:solidFill>
                <a:latin typeface="Aharoni" pitchFamily="2" charset="-79"/>
                <a:cs typeface="Aharoni" pitchFamily="2" charset="-79"/>
              </a:rPr>
              <a:t>Examples of the Prophet's Sayings </a:t>
            </a:r>
          </a:p>
        </p:txBody>
      </p:sp>
      <p:sp>
        <p:nvSpPr>
          <p:cNvPr id="171011" name="Rectangle 3"/>
          <p:cNvSpPr>
            <a:spLocks noGrp="1" noChangeArrowheads="1"/>
          </p:cNvSpPr>
          <p:nvPr>
            <p:ph idx="1"/>
          </p:nvPr>
        </p:nvSpPr>
        <p:spPr>
          <a:xfrm>
            <a:off x="381000" y="1484313"/>
            <a:ext cx="5867400" cy="4968875"/>
          </a:xfrm>
        </p:spPr>
        <p:txBody>
          <a:bodyPr rtlCol="1" anchor="ctr">
            <a:normAutofit fontScale="70000" lnSpcReduction="20000"/>
          </a:bodyPr>
          <a:lstStyle/>
          <a:p>
            <a:pPr algn="just" rtl="0" eaLnBrk="1" fontAlgn="auto" hangingPunct="1">
              <a:lnSpc>
                <a:spcPct val="90000"/>
              </a:lnSpc>
              <a:spcAft>
                <a:spcPts val="0"/>
              </a:spcAft>
              <a:buFont typeface="Wingdings" pitchFamily="2" charset="2"/>
              <a:buNone/>
              <a:defRPr/>
            </a:pPr>
            <a:r>
              <a:rPr lang="en-US" sz="6900" b="1" dirty="0" smtClean="0">
                <a:solidFill>
                  <a:srgbClr val="92D050"/>
                </a:solidFill>
                <a:effectLst>
                  <a:outerShdw blurRad="38100" dist="38100" dir="2700000" algn="tl">
                    <a:srgbClr val="000000">
                      <a:alpha val="43137"/>
                    </a:srgbClr>
                  </a:outerShdw>
                </a:effectLst>
                <a:ea typeface="Arial Unicode MS" pitchFamily="34" charset="-128"/>
                <a:cs typeface="Andalus" pitchFamily="2" charset="-78"/>
              </a:rPr>
              <a:t>The Prophet said: </a:t>
            </a:r>
          </a:p>
          <a:p>
            <a:pPr algn="just" rtl="0" eaLnBrk="1" fontAlgn="auto" hangingPunct="1">
              <a:lnSpc>
                <a:spcPct val="90000"/>
              </a:lnSpc>
              <a:spcAft>
                <a:spcPts val="0"/>
              </a:spcAft>
              <a:buFont typeface="Wingdings" pitchFamily="2" charset="2"/>
              <a:buNone/>
              <a:defRPr/>
            </a:pPr>
            <a:endParaRPr lang="en-US" sz="4700" b="1" dirty="0" smtClean="0">
              <a:solidFill>
                <a:schemeClr val="bg2">
                  <a:lumMod val="90000"/>
                </a:schemeClr>
              </a:solidFill>
              <a:latin typeface="Andalus" pitchFamily="2" charset="-78"/>
              <a:ea typeface="Arial Unicode MS" pitchFamily="34" charset="-128"/>
              <a:cs typeface="Andalus" pitchFamily="2" charset="-78"/>
            </a:endParaRPr>
          </a:p>
          <a:p>
            <a:pPr lvl="1" algn="just" rtl="0" eaLnBrk="1" fontAlgn="auto" hangingPunct="1">
              <a:lnSpc>
                <a:spcPct val="90000"/>
              </a:lnSpc>
              <a:spcAft>
                <a:spcPts val="0"/>
              </a:spcAft>
              <a:buClr>
                <a:schemeClr val="hlink"/>
              </a:buClr>
              <a:buFont typeface="Wingdings" pitchFamily="2" charset="2"/>
              <a:buBlip>
                <a:blip r:embed="rId3"/>
              </a:buBlip>
              <a:defRPr/>
            </a:pPr>
            <a:r>
              <a:rPr lang="en-US" sz="4200" b="1" dirty="0" smtClean="0">
                <a:solidFill>
                  <a:schemeClr val="bg2">
                    <a:lumMod val="90000"/>
                  </a:schemeClr>
                </a:solidFill>
                <a:latin typeface="Andalus" pitchFamily="2" charset="-78"/>
                <a:ea typeface="Arial Unicode MS" pitchFamily="34" charset="-128"/>
                <a:cs typeface="Andalus" pitchFamily="2" charset="-78"/>
              </a:rPr>
              <a:t>'God has no mercy on one who has no mercy for others.' </a:t>
            </a:r>
          </a:p>
          <a:p>
            <a:pPr lvl="1" algn="just" rtl="0" eaLnBrk="1" fontAlgn="auto" hangingPunct="1">
              <a:lnSpc>
                <a:spcPct val="90000"/>
              </a:lnSpc>
              <a:spcAft>
                <a:spcPts val="0"/>
              </a:spcAft>
              <a:buClr>
                <a:schemeClr val="hlink"/>
              </a:buClr>
              <a:buFont typeface="Wingdings" pitchFamily="2" charset="2"/>
              <a:buBlip>
                <a:blip r:embed="rId3"/>
              </a:buBlip>
              <a:defRPr/>
            </a:pPr>
            <a:endParaRPr lang="en-US" sz="4200" b="1" dirty="0" smtClean="0">
              <a:solidFill>
                <a:schemeClr val="bg2">
                  <a:lumMod val="90000"/>
                </a:schemeClr>
              </a:solidFill>
              <a:latin typeface="Andalus" pitchFamily="2" charset="-78"/>
              <a:ea typeface="Arial Unicode MS" pitchFamily="34" charset="-128"/>
              <a:cs typeface="Andalus" pitchFamily="2" charset="-78"/>
            </a:endParaRPr>
          </a:p>
          <a:p>
            <a:pPr lvl="1" algn="just" rtl="0" eaLnBrk="1" fontAlgn="auto" hangingPunct="1">
              <a:lnSpc>
                <a:spcPct val="90000"/>
              </a:lnSpc>
              <a:spcAft>
                <a:spcPts val="0"/>
              </a:spcAft>
              <a:buClr>
                <a:schemeClr val="hlink"/>
              </a:buClr>
              <a:buFont typeface="Wingdings" pitchFamily="2" charset="2"/>
              <a:buBlip>
                <a:blip r:embed="rId3"/>
              </a:buBlip>
              <a:defRPr/>
            </a:pPr>
            <a:r>
              <a:rPr lang="en-US" sz="4200" b="1" dirty="0" smtClean="0">
                <a:solidFill>
                  <a:schemeClr val="bg2">
                    <a:lumMod val="90000"/>
                  </a:schemeClr>
                </a:solidFill>
                <a:latin typeface="Andalus" pitchFamily="2" charset="-78"/>
                <a:ea typeface="Arial Unicode MS" pitchFamily="34" charset="-128"/>
                <a:cs typeface="Andalus" pitchFamily="2" charset="-78"/>
              </a:rPr>
              <a:t>'None of you truly believes until he wishes for his brother what he wishes for himself.' </a:t>
            </a:r>
          </a:p>
          <a:p>
            <a:pPr lvl="1" algn="just" rtl="0" eaLnBrk="1" fontAlgn="auto" hangingPunct="1">
              <a:lnSpc>
                <a:spcPct val="90000"/>
              </a:lnSpc>
              <a:spcAft>
                <a:spcPts val="0"/>
              </a:spcAft>
              <a:buClr>
                <a:schemeClr val="hlink"/>
              </a:buClr>
              <a:buFont typeface="Wingdings" pitchFamily="2" charset="2"/>
              <a:buBlip>
                <a:blip r:embed="rId3"/>
              </a:buBlip>
              <a:defRPr/>
            </a:pPr>
            <a:endParaRPr lang="en-US" sz="4200" b="1" dirty="0" smtClean="0">
              <a:solidFill>
                <a:schemeClr val="bg2">
                  <a:lumMod val="90000"/>
                </a:schemeClr>
              </a:solidFill>
              <a:latin typeface="Andalus" pitchFamily="2" charset="-78"/>
              <a:ea typeface="Arial Unicode MS" pitchFamily="34" charset="-128"/>
              <a:cs typeface="Andalus" pitchFamily="2" charset="-78"/>
            </a:endParaRPr>
          </a:p>
          <a:p>
            <a:pPr lvl="1" algn="just" rtl="0" eaLnBrk="1" fontAlgn="auto" hangingPunct="1">
              <a:lnSpc>
                <a:spcPct val="90000"/>
              </a:lnSpc>
              <a:spcAft>
                <a:spcPts val="0"/>
              </a:spcAft>
              <a:buClr>
                <a:schemeClr val="hlink"/>
              </a:buClr>
              <a:buFont typeface="Wingdings" pitchFamily="2" charset="2"/>
              <a:buBlip>
                <a:blip r:embed="rId3"/>
              </a:buBlip>
              <a:defRPr/>
            </a:pPr>
            <a:r>
              <a:rPr lang="en-US" sz="4200" b="1" dirty="0" smtClean="0">
                <a:solidFill>
                  <a:schemeClr val="bg2">
                    <a:lumMod val="90000"/>
                  </a:schemeClr>
                </a:solidFill>
                <a:latin typeface="Andalus" pitchFamily="2" charset="-78"/>
                <a:ea typeface="Arial Unicode MS" pitchFamily="34" charset="-128"/>
                <a:cs typeface="Andalus" pitchFamily="2" charset="-78"/>
              </a:rPr>
              <a:t>'He who eats his fill while his neighbor goes without food is not a believer</a:t>
            </a:r>
            <a:r>
              <a:rPr lang="en-US" sz="3300" b="1" dirty="0" smtClean="0">
                <a:solidFill>
                  <a:schemeClr val="bg2">
                    <a:lumMod val="90000"/>
                  </a:schemeClr>
                </a:solidFill>
                <a:latin typeface="Andalus" pitchFamily="2" charset="-78"/>
                <a:ea typeface="Arial Unicode MS" pitchFamily="34" charset="-128"/>
                <a:cs typeface="Andalus" pitchFamily="2" charset="-78"/>
              </a:rPr>
              <a:t>. </a:t>
            </a:r>
            <a:r>
              <a:rPr lang="en-US" sz="2400" dirty="0" smtClean="0">
                <a:latin typeface="Batang" pitchFamily="18" charset="-127"/>
                <a:ea typeface="Arial Unicode MS" pitchFamily="34" charset="-128"/>
                <a:cs typeface="Arial Unicode MS" pitchFamily="34" charset="-128"/>
              </a:rPr>
              <a:t>' </a:t>
            </a:r>
          </a:p>
        </p:txBody>
      </p:sp>
      <p:pic>
        <p:nvPicPr>
          <p:cNvPr id="36869" name="Picture 2" descr="C:\Users\Hinda\Desktop\صور\New Folder\191332684140349045_y2uk86rr_c.jpg"/>
          <p:cNvPicPr>
            <a:picLocks noChangeAspect="1" noChangeArrowheads="1"/>
          </p:cNvPicPr>
          <p:nvPr/>
        </p:nvPicPr>
        <p:blipFill>
          <a:blip r:embed="rId4"/>
          <a:srcRect/>
          <a:stretch>
            <a:fillRect/>
          </a:stretch>
        </p:blipFill>
        <p:spPr bwMode="auto">
          <a:xfrm>
            <a:off x="6705600" y="0"/>
            <a:ext cx="2438400"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71011">
                                            <p:txEl>
                                              <p:pRg st="0" end="0"/>
                                            </p:txEl>
                                          </p:spTgt>
                                        </p:tgtEl>
                                        <p:attrNameLst>
                                          <p:attrName>style.visibility</p:attrName>
                                        </p:attrNameLst>
                                      </p:cBhvr>
                                      <p:to>
                                        <p:strVal val="visible"/>
                                      </p:to>
                                    </p:set>
                                    <p:anim calcmode="discrete" valueType="clr">
                                      <p:cBhvr override="childStyle">
                                        <p:cTn id="7" dur="80"/>
                                        <p:tgtEl>
                                          <p:spTgt spid="1710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101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71011">
                                            <p:txEl>
                                              <p:pRg st="0" end="0"/>
                                            </p:txEl>
                                          </p:spTgt>
                                        </p:tgtEl>
                                        <p:attrNameLst>
                                          <p:attrName>fill.type</p:attrName>
                                        </p:attrNameLst>
                                      </p:cBhvr>
                                      <p:to>
                                        <p:strVal val="solid"/>
                                      </p:to>
                                    </p:set>
                                  </p:childTnLst>
                                </p:cTn>
                              </p:par>
                            </p:childTnLst>
                          </p:cTn>
                        </p:par>
                        <p:par>
                          <p:cTn id="10" fill="hold">
                            <p:stCondLst>
                              <p:cond delay="640"/>
                            </p:stCondLst>
                            <p:childTnLst>
                              <p:par>
                                <p:cTn id="11" presetID="43" presetClass="entr" presetSubtype="0" fill="hold" nodeType="afterEffect">
                                  <p:stCondLst>
                                    <p:cond delay="0"/>
                                  </p:stCondLst>
                                  <p:childTnLst>
                                    <p:set>
                                      <p:cBhvr>
                                        <p:cTn id="12" dur="1" fill="hold">
                                          <p:stCondLst>
                                            <p:cond delay="0"/>
                                          </p:stCondLst>
                                        </p:cTn>
                                        <p:tgtEl>
                                          <p:spTgt spid="171011">
                                            <p:txEl>
                                              <p:pRg st="2" end="2"/>
                                            </p:txEl>
                                          </p:spTgt>
                                        </p:tgtEl>
                                        <p:attrNameLst>
                                          <p:attrName>style.visibility</p:attrName>
                                        </p:attrNameLst>
                                      </p:cBhvr>
                                      <p:to>
                                        <p:strVal val="visible"/>
                                      </p:to>
                                    </p:set>
                                    <p:animEffect transition="in" filter="fade">
                                      <p:cBhvr>
                                        <p:cTn id="13" dur="100"/>
                                        <p:tgtEl>
                                          <p:spTgt spid="171011">
                                            <p:txEl>
                                              <p:pRg st="2" end="2"/>
                                            </p:txEl>
                                          </p:spTgt>
                                        </p:tgtEl>
                                      </p:cBhvr>
                                    </p:animEffect>
                                    <p:anim calcmode="lin" valueType="num">
                                      <p:cBhvr>
                                        <p:cTn id="14" dur="400" fill="hold"/>
                                        <p:tgtEl>
                                          <p:spTgt spid="171011">
                                            <p:txEl>
                                              <p:pRg st="2" end="2"/>
                                            </p:txEl>
                                          </p:spTgt>
                                        </p:tgtEl>
                                        <p:attrNameLst>
                                          <p:attrName>ppt_x</p:attrName>
                                        </p:attrNameLst>
                                      </p:cBhvr>
                                      <p:tavLst>
                                        <p:tav tm="0">
                                          <p:val>
                                            <p:strVal val="#ppt_x"/>
                                          </p:val>
                                        </p:tav>
                                        <p:tav tm="100000">
                                          <p:val>
                                            <p:strVal val="#ppt_x"/>
                                          </p:val>
                                        </p:tav>
                                      </p:tavLst>
                                    </p:anim>
                                    <p:anim calcmode="lin" valueType="num">
                                      <p:cBhvr>
                                        <p:cTn id="15" dur="400" fill="hold"/>
                                        <p:tgtEl>
                                          <p:spTgt spid="171011">
                                            <p:txEl>
                                              <p:pRg st="2" end="2"/>
                                            </p:txEl>
                                          </p:spTgt>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17101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17101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640"/>
                            </p:stCondLst>
                            <p:childTnLst>
                              <p:par>
                                <p:cTn id="19" presetID="43" presetClass="entr" presetSubtype="0" fill="hold" nodeType="afterEffect">
                                  <p:stCondLst>
                                    <p:cond delay="0"/>
                                  </p:stCondLst>
                                  <p:childTnLst>
                                    <p:set>
                                      <p:cBhvr>
                                        <p:cTn id="20" dur="1" fill="hold">
                                          <p:stCondLst>
                                            <p:cond delay="0"/>
                                          </p:stCondLst>
                                        </p:cTn>
                                        <p:tgtEl>
                                          <p:spTgt spid="171011">
                                            <p:txEl>
                                              <p:pRg st="4" end="4"/>
                                            </p:txEl>
                                          </p:spTgt>
                                        </p:tgtEl>
                                        <p:attrNameLst>
                                          <p:attrName>style.visibility</p:attrName>
                                        </p:attrNameLst>
                                      </p:cBhvr>
                                      <p:to>
                                        <p:strVal val="visible"/>
                                      </p:to>
                                    </p:set>
                                    <p:animEffect transition="in" filter="fade">
                                      <p:cBhvr>
                                        <p:cTn id="21" dur="100"/>
                                        <p:tgtEl>
                                          <p:spTgt spid="171011">
                                            <p:txEl>
                                              <p:pRg st="4" end="4"/>
                                            </p:txEl>
                                          </p:spTgt>
                                        </p:tgtEl>
                                      </p:cBhvr>
                                    </p:animEffect>
                                    <p:anim calcmode="lin" valueType="num">
                                      <p:cBhvr>
                                        <p:cTn id="22" dur="400" fill="hold"/>
                                        <p:tgtEl>
                                          <p:spTgt spid="171011">
                                            <p:txEl>
                                              <p:pRg st="4" end="4"/>
                                            </p:txEl>
                                          </p:spTgt>
                                        </p:tgtEl>
                                        <p:attrNameLst>
                                          <p:attrName>ppt_x</p:attrName>
                                        </p:attrNameLst>
                                      </p:cBhvr>
                                      <p:tavLst>
                                        <p:tav tm="0">
                                          <p:val>
                                            <p:strVal val="#ppt_x"/>
                                          </p:val>
                                        </p:tav>
                                        <p:tav tm="100000">
                                          <p:val>
                                            <p:strVal val="#ppt_x"/>
                                          </p:val>
                                        </p:tav>
                                      </p:tavLst>
                                    </p:anim>
                                    <p:anim calcmode="lin" valueType="num">
                                      <p:cBhvr>
                                        <p:cTn id="23" dur="400" fill="hold"/>
                                        <p:tgtEl>
                                          <p:spTgt spid="171011">
                                            <p:txEl>
                                              <p:pRg st="4" end="4"/>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171011">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171011">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2640"/>
                            </p:stCondLst>
                            <p:childTnLst>
                              <p:par>
                                <p:cTn id="27" presetID="43" presetClass="entr" presetSubtype="0" fill="hold" nodeType="afterEffect">
                                  <p:stCondLst>
                                    <p:cond delay="0"/>
                                  </p:stCondLst>
                                  <p:childTnLst>
                                    <p:set>
                                      <p:cBhvr>
                                        <p:cTn id="28" dur="1" fill="hold">
                                          <p:stCondLst>
                                            <p:cond delay="0"/>
                                          </p:stCondLst>
                                        </p:cTn>
                                        <p:tgtEl>
                                          <p:spTgt spid="171011">
                                            <p:txEl>
                                              <p:pRg st="6" end="6"/>
                                            </p:txEl>
                                          </p:spTgt>
                                        </p:tgtEl>
                                        <p:attrNameLst>
                                          <p:attrName>style.visibility</p:attrName>
                                        </p:attrNameLst>
                                      </p:cBhvr>
                                      <p:to>
                                        <p:strVal val="visible"/>
                                      </p:to>
                                    </p:set>
                                    <p:animEffect transition="in" filter="fade">
                                      <p:cBhvr>
                                        <p:cTn id="29" dur="100"/>
                                        <p:tgtEl>
                                          <p:spTgt spid="171011">
                                            <p:txEl>
                                              <p:pRg st="6" end="6"/>
                                            </p:txEl>
                                          </p:spTgt>
                                        </p:tgtEl>
                                      </p:cBhvr>
                                    </p:animEffect>
                                    <p:anim calcmode="lin" valueType="num">
                                      <p:cBhvr>
                                        <p:cTn id="30" dur="400" fill="hold"/>
                                        <p:tgtEl>
                                          <p:spTgt spid="171011">
                                            <p:txEl>
                                              <p:pRg st="6" end="6"/>
                                            </p:txEl>
                                          </p:spTgt>
                                        </p:tgtEl>
                                        <p:attrNameLst>
                                          <p:attrName>ppt_x</p:attrName>
                                        </p:attrNameLst>
                                      </p:cBhvr>
                                      <p:tavLst>
                                        <p:tav tm="0">
                                          <p:val>
                                            <p:strVal val="#ppt_x"/>
                                          </p:val>
                                        </p:tav>
                                        <p:tav tm="100000">
                                          <p:val>
                                            <p:strVal val="#ppt_x"/>
                                          </p:val>
                                        </p:tav>
                                      </p:tavLst>
                                    </p:anim>
                                    <p:anim calcmode="lin" valueType="num">
                                      <p:cBhvr>
                                        <p:cTn id="31" dur="400" fill="hold"/>
                                        <p:tgtEl>
                                          <p:spTgt spid="171011">
                                            <p:txEl>
                                              <p:pRg st="6" end="6"/>
                                            </p:txEl>
                                          </p:spTgt>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171011">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171011">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3" descr="C:\Users\Hinda\Desktop\صور\New Folder\210613720044072598_Za2qPJgX_c.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1010" name="Rectangle 2"/>
          <p:cNvSpPr>
            <a:spLocks noGrp="1" noRot="1" noChangeArrowheads="1"/>
          </p:cNvSpPr>
          <p:nvPr>
            <p:ph type="title"/>
          </p:nvPr>
        </p:nvSpPr>
        <p:spPr>
          <a:xfrm>
            <a:off x="158750" y="549275"/>
            <a:ext cx="6702425" cy="987425"/>
          </a:xfrm>
        </p:spPr>
        <p:txBody>
          <a:bodyPr rtlCol="1">
            <a:noAutofit/>
          </a:bodyPr>
          <a:lstStyle/>
          <a:p>
            <a:pPr indent="22225" algn="l" rtl="0" eaLnBrk="1" hangingPunct="1">
              <a:defRPr/>
            </a:pPr>
            <a:r>
              <a:rPr lang="en-US" sz="4000" b="1" kern="0" dirty="0" smtClean="0">
                <a:solidFill>
                  <a:srgbClr val="FFC000"/>
                </a:solidFill>
                <a:latin typeface="Aharoni" pitchFamily="2" charset="-79"/>
                <a:cs typeface="Aharoni" pitchFamily="2" charset="-79"/>
              </a:rPr>
              <a:t>Examples of the Prophet's sayings: </a:t>
            </a:r>
          </a:p>
        </p:txBody>
      </p:sp>
      <p:pic>
        <p:nvPicPr>
          <p:cNvPr id="37892" name="Picture 2" descr="C:\Users\Hinda\Desktop\صور\New Folder\191332684140349045_y2uk86rr_c.jpg"/>
          <p:cNvPicPr>
            <a:picLocks noChangeAspect="1" noChangeArrowheads="1"/>
          </p:cNvPicPr>
          <p:nvPr/>
        </p:nvPicPr>
        <p:blipFill>
          <a:blip r:embed="rId3"/>
          <a:srcRect/>
          <a:stretch>
            <a:fillRect/>
          </a:stretch>
        </p:blipFill>
        <p:spPr bwMode="auto">
          <a:xfrm>
            <a:off x="6705600" y="0"/>
            <a:ext cx="2438400" cy="6858000"/>
          </a:xfrm>
          <a:prstGeom prst="rect">
            <a:avLst/>
          </a:prstGeom>
          <a:noFill/>
          <a:ln w="9525">
            <a:noFill/>
            <a:miter lim="800000"/>
            <a:headEnd/>
            <a:tailEnd/>
          </a:ln>
        </p:spPr>
      </p:pic>
      <p:sp>
        <p:nvSpPr>
          <p:cNvPr id="7" name="Rectangle 3"/>
          <p:cNvSpPr>
            <a:spLocks noGrp="1" noChangeArrowheads="1"/>
          </p:cNvSpPr>
          <p:nvPr>
            <p:ph idx="1"/>
          </p:nvPr>
        </p:nvSpPr>
        <p:spPr>
          <a:xfrm>
            <a:off x="107950" y="1755775"/>
            <a:ext cx="6480175" cy="4410075"/>
          </a:xfrm>
        </p:spPr>
        <p:txBody>
          <a:bodyPr rtlCol="1">
            <a:normAutofit fontScale="92500" lnSpcReduction="10000"/>
          </a:bodyPr>
          <a:lstStyle/>
          <a:p>
            <a:pPr algn="just" rtl="0" eaLnBrk="1" fontAlgn="auto" hangingPunct="1">
              <a:lnSpc>
                <a:spcPct val="90000"/>
              </a:lnSpc>
              <a:spcAft>
                <a:spcPts val="0"/>
              </a:spcAft>
              <a:buFont typeface="Wingdings" pitchFamily="2" charset="2"/>
              <a:buNone/>
              <a:defRPr/>
            </a:pPr>
            <a:r>
              <a:rPr lang="en-US" sz="2400" dirty="0" smtClean="0">
                <a:latin typeface="Arial" charset="0"/>
                <a:ea typeface="Arial Unicode MS" pitchFamily="34" charset="-128"/>
                <a:cs typeface="Arial Unicode MS" pitchFamily="34" charset="-128"/>
              </a:rPr>
              <a:t> </a:t>
            </a:r>
            <a:endParaRPr lang="en-US" sz="3500" b="1" dirty="0" smtClean="0">
              <a:solidFill>
                <a:schemeClr val="accent3">
                  <a:lumMod val="20000"/>
                  <a:lumOff val="80000"/>
                </a:schemeClr>
              </a:solidFill>
              <a:latin typeface="Andalus" pitchFamily="2" charset="-78"/>
              <a:ea typeface="Arial Unicode MS" pitchFamily="34" charset="-128"/>
              <a:cs typeface="Andalus" pitchFamily="2" charset="-78"/>
            </a:endParaRPr>
          </a:p>
          <a:p>
            <a:pPr lvl="1" algn="just" rtl="0" eaLnBrk="1" fontAlgn="auto" hangingPunct="1">
              <a:lnSpc>
                <a:spcPct val="90000"/>
              </a:lnSpc>
              <a:spcAft>
                <a:spcPts val="0"/>
              </a:spcAft>
              <a:buClr>
                <a:schemeClr val="hlink"/>
              </a:buClr>
              <a:buFont typeface="Wingdings" pitchFamily="2" charset="2"/>
              <a:buBlip>
                <a:blip r:embed="rId4"/>
              </a:buBlip>
              <a:defRPr/>
            </a:pPr>
            <a:r>
              <a:rPr lang="en-US" sz="3500" b="1" dirty="0" smtClean="0">
                <a:solidFill>
                  <a:schemeClr val="accent3">
                    <a:lumMod val="20000"/>
                    <a:lumOff val="80000"/>
                  </a:schemeClr>
                </a:solidFill>
                <a:latin typeface="Andalus" pitchFamily="2" charset="-78"/>
                <a:ea typeface="Arial Unicode MS" pitchFamily="34" charset="-128"/>
                <a:cs typeface="Andalus" pitchFamily="2" charset="-78"/>
              </a:rPr>
              <a:t> ‘ Powerful is not he who knocks the other down, indeed powerful is he who controls himself in a fit of anger.' </a:t>
            </a:r>
          </a:p>
          <a:p>
            <a:pPr lvl="1" algn="just" rtl="0" eaLnBrk="1" fontAlgn="auto" hangingPunct="1">
              <a:lnSpc>
                <a:spcPct val="90000"/>
              </a:lnSpc>
              <a:spcAft>
                <a:spcPts val="0"/>
              </a:spcAft>
              <a:buClr>
                <a:schemeClr val="hlink"/>
              </a:buClr>
              <a:buFont typeface="Wingdings" pitchFamily="2" charset="2"/>
              <a:buBlip>
                <a:blip r:embed="rId4"/>
              </a:buBlip>
              <a:defRPr/>
            </a:pPr>
            <a:endParaRPr lang="en-US" sz="3500" b="1" dirty="0" smtClean="0">
              <a:solidFill>
                <a:schemeClr val="accent3">
                  <a:lumMod val="20000"/>
                  <a:lumOff val="80000"/>
                </a:schemeClr>
              </a:solidFill>
              <a:latin typeface="Andalus" pitchFamily="2" charset="-78"/>
              <a:ea typeface="Arial Unicode MS" pitchFamily="34" charset="-128"/>
              <a:cs typeface="Andalus" pitchFamily="2" charset="-78"/>
            </a:endParaRPr>
          </a:p>
          <a:p>
            <a:pPr lvl="1" algn="just" rtl="0" eaLnBrk="1" fontAlgn="auto" hangingPunct="1">
              <a:lnSpc>
                <a:spcPct val="90000"/>
              </a:lnSpc>
              <a:spcAft>
                <a:spcPts val="0"/>
              </a:spcAft>
              <a:buClr>
                <a:schemeClr val="hlink"/>
              </a:buClr>
              <a:buFont typeface="Wingdings" pitchFamily="2" charset="2"/>
              <a:buBlip>
                <a:blip r:embed="rId4"/>
              </a:buBlip>
              <a:defRPr/>
            </a:pPr>
            <a:r>
              <a:rPr lang="en-US" sz="3500" b="1" dirty="0" smtClean="0">
                <a:solidFill>
                  <a:schemeClr val="accent3">
                    <a:lumMod val="20000"/>
                    <a:lumOff val="80000"/>
                  </a:schemeClr>
                </a:solidFill>
                <a:latin typeface="Andalus" pitchFamily="2" charset="-78"/>
                <a:cs typeface="Andalus" pitchFamily="2" charset="-78"/>
              </a:rPr>
              <a:t> ‘ God does not judge according to your bodies and appearances but He scans your hearts and looks into your deeds.'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
                                        <p:tgtEl>
                                          <p:spTgt spid="7">
                                            <p:txEl>
                                              <p:pRg st="1" end="1"/>
                                            </p:txEl>
                                          </p:spTgt>
                                        </p:tgtEl>
                                      </p:cBhvr>
                                    </p:animEffect>
                                    <p:anim calcmode="lin" valueType="num">
                                      <p:cBhvr>
                                        <p:cTn id="8" dur="4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400" fill="hold"/>
                                        <p:tgtEl>
                                          <p:spTgt spid="7">
                                            <p:txEl>
                                              <p:pRg st="1" end="1"/>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
                                        <p:tgtEl>
                                          <p:spTgt spid="7">
                                            <p:txEl>
                                              <p:pRg st="3" end="3"/>
                                            </p:txEl>
                                          </p:spTgt>
                                        </p:tgtEl>
                                      </p:cBhvr>
                                    </p:animEffect>
                                    <p:anim calcmode="lin" valueType="num">
                                      <p:cBhvr>
                                        <p:cTn id="15" dur="4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400" fill="hold"/>
                                        <p:tgtEl>
                                          <p:spTgt spid="7">
                                            <p:txEl>
                                              <p:pRg st="3" end="3"/>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2" descr="C:\Users\Hinda\Desktop\photo\5840674487498195_7DCzAYIv_c.jpg"/>
          <p:cNvPicPr>
            <a:picLocks noChangeAspect="1" noChangeArrowheads="1"/>
          </p:cNvPicPr>
          <p:nvPr/>
        </p:nvPicPr>
        <p:blipFill>
          <a:blip r:embed="rId2"/>
          <a:srcRect l="8533" t="5722" r="9476" b="14082"/>
          <a:stretch>
            <a:fillRect/>
          </a:stretch>
        </p:blipFill>
        <p:spPr bwMode="auto">
          <a:xfrm>
            <a:off x="5105400" y="0"/>
            <a:ext cx="4038600" cy="6858000"/>
          </a:xfrm>
          <a:prstGeom prst="rect">
            <a:avLst/>
          </a:prstGeom>
          <a:noFill/>
          <a:ln w="9525">
            <a:noFill/>
            <a:miter lim="800000"/>
            <a:headEnd/>
            <a:tailEnd/>
          </a:ln>
        </p:spPr>
      </p:pic>
      <p:sp>
        <p:nvSpPr>
          <p:cNvPr id="112642" name="Rectangle 2"/>
          <p:cNvSpPr>
            <a:spLocks noGrp="1" noRot="1" noChangeArrowheads="1"/>
          </p:cNvSpPr>
          <p:nvPr>
            <p:ph type="title"/>
          </p:nvPr>
        </p:nvSpPr>
        <p:spPr>
          <a:xfrm>
            <a:off x="179512" y="116632"/>
            <a:ext cx="4621088" cy="987552"/>
          </a:xfrm>
        </p:spPr>
        <p:txBody>
          <a:bodyPr rtlCol="1">
            <a:noAutofit/>
          </a:bodyPr>
          <a:lstStyle/>
          <a:p>
            <a:pPr marL="838200" indent="22225" rtl="0" eaLnBrk="1" hangingPunct="1">
              <a:defRPr/>
            </a:pPr>
            <a:r>
              <a:rPr lang="en-US" sz="3200" kern="0" dirty="0" smtClean="0">
                <a:ln w="18415" cmpd="sng">
                  <a:solidFill>
                    <a:srgbClr val="C00000"/>
                  </a:solidFill>
                  <a:prstDash val="solid"/>
                </a:ln>
                <a:solidFill>
                  <a:srgbClr val="C00000"/>
                </a:solidFill>
                <a:effectLst>
                  <a:outerShdw blurRad="63500" dir="3600000" algn="tl" rotWithShape="0">
                    <a:srgbClr val="000000">
                      <a:alpha val="70000"/>
                    </a:srgbClr>
                  </a:outerShdw>
                </a:effectLst>
                <a:latin typeface="Aharoni" pitchFamily="2" charset="-79"/>
                <a:cs typeface="Aharoni" pitchFamily="2" charset="-79"/>
              </a:rPr>
              <a:t>What are the 'Five Pillars' of Islam? </a:t>
            </a:r>
          </a:p>
        </p:txBody>
      </p:sp>
      <p:sp>
        <p:nvSpPr>
          <p:cNvPr id="112643" name="Rectangle 3"/>
          <p:cNvSpPr>
            <a:spLocks noGrp="1" noChangeArrowheads="1"/>
          </p:cNvSpPr>
          <p:nvPr>
            <p:ph idx="1"/>
          </p:nvPr>
        </p:nvSpPr>
        <p:spPr>
          <a:xfrm>
            <a:off x="304800" y="1524000"/>
            <a:ext cx="4648200" cy="5029200"/>
          </a:xfrm>
        </p:spPr>
        <p:txBody>
          <a:bodyPr rtlCol="1">
            <a:normAutofit fontScale="92500"/>
          </a:bodyPr>
          <a:lstStyle/>
          <a:p>
            <a:pPr marL="0" indent="0" algn="just" rtl="0" eaLnBrk="1" fontAlgn="auto" hangingPunct="1">
              <a:spcAft>
                <a:spcPts val="0"/>
              </a:spcAft>
              <a:buClr>
                <a:schemeClr val="accent2">
                  <a:lumMod val="60000"/>
                  <a:lumOff val="40000"/>
                </a:schemeClr>
              </a:buClr>
              <a:buSzPct val="90000"/>
              <a:buFont typeface="Arial" pitchFamily="34" charset="0"/>
              <a:buNone/>
              <a:defRPr/>
            </a:pPr>
            <a:r>
              <a:rPr lang="en-US" sz="2800" dirty="0" smtClean="0">
                <a:ln w="18415" cmpd="sng">
                  <a:solidFill>
                    <a:srgbClr val="FFC000"/>
                  </a:solidFill>
                  <a:prstDash val="solid"/>
                </a:ln>
                <a:solidFill>
                  <a:srgbClr val="FFC000"/>
                </a:solidFill>
                <a:effectLst>
                  <a:outerShdw blurRad="63500" dir="3600000" algn="tl" rotWithShape="0">
                    <a:srgbClr val="000000">
                      <a:alpha val="70000"/>
                    </a:srgbClr>
                  </a:outerShdw>
                </a:effectLst>
                <a:latin typeface="Andalus" pitchFamily="2" charset="-78"/>
                <a:cs typeface="Andalus" pitchFamily="2" charset="-78"/>
              </a:rPr>
              <a:t>1 - </a:t>
            </a:r>
            <a:r>
              <a:rPr lang="en-US" sz="2800"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Andalus" pitchFamily="2" charset="-78"/>
                <a:cs typeface="Andalus" pitchFamily="2" charset="-78"/>
              </a:rPr>
              <a:t>Testimony of Faith </a:t>
            </a:r>
            <a:r>
              <a:rPr lang="en-US" sz="2800" dirty="0" smtClean="0">
                <a:ln w="18415" cmpd="sng">
                  <a:solidFill>
                    <a:srgbClr val="00B0F0"/>
                  </a:solidFill>
                  <a:prstDash val="solid"/>
                </a:ln>
                <a:solidFill>
                  <a:srgbClr val="00B0F0"/>
                </a:solidFill>
                <a:effectLst>
                  <a:outerShdw blurRad="63500" dir="3600000" algn="tl" rotWithShape="0">
                    <a:srgbClr val="000000">
                      <a:alpha val="70000"/>
                    </a:srgbClr>
                  </a:outerShdw>
                </a:effectLst>
                <a:latin typeface="Andalus" pitchFamily="2" charset="-78"/>
                <a:cs typeface="Andalus" pitchFamily="2" charset="-78"/>
              </a:rPr>
              <a:t>(There is no true god except Allah and Muhammad is the Messenger of Allah). </a:t>
            </a:r>
          </a:p>
          <a:p>
            <a:pPr marL="0" indent="0" algn="l" rtl="0" eaLnBrk="1" fontAlgn="auto" hangingPunct="1">
              <a:spcAft>
                <a:spcPts val="0"/>
              </a:spcAft>
              <a:buClr>
                <a:schemeClr val="accent2">
                  <a:lumMod val="60000"/>
                  <a:lumOff val="40000"/>
                </a:schemeClr>
              </a:buClr>
              <a:buSzPct val="90000"/>
              <a:buFont typeface="Arial" pitchFamily="34" charset="0"/>
              <a:buNone/>
              <a:defRPr/>
            </a:pPr>
            <a:r>
              <a:rPr lang="en-US" sz="2800" dirty="0" smtClean="0">
                <a:ln w="18415" cmpd="sng">
                  <a:solidFill>
                    <a:srgbClr val="FFC000"/>
                  </a:solidFill>
                  <a:prstDash val="solid"/>
                </a:ln>
                <a:solidFill>
                  <a:srgbClr val="FFC000"/>
                </a:solidFill>
                <a:effectLst>
                  <a:outerShdw blurRad="63500" dir="3600000" algn="tl" rotWithShape="0">
                    <a:srgbClr val="000000">
                      <a:alpha val="70000"/>
                    </a:srgbClr>
                  </a:outerShdw>
                </a:effectLst>
                <a:latin typeface="Andalus" pitchFamily="2" charset="-78"/>
                <a:cs typeface="Andalus" pitchFamily="2" charset="-78"/>
              </a:rPr>
              <a:t>2 -</a:t>
            </a:r>
            <a:r>
              <a:rPr lang="en-US" sz="2800" dirty="0" smtClean="0">
                <a:ln w="18415" cmpd="sng">
                  <a:solidFill>
                    <a:srgbClr val="00B0F0"/>
                  </a:solidFill>
                  <a:prstDash val="solid"/>
                </a:ln>
                <a:solidFill>
                  <a:srgbClr val="00B0F0"/>
                </a:solidFill>
                <a:effectLst>
                  <a:outerShdw blurRad="63500" dir="3600000" algn="tl" rotWithShape="0">
                    <a:srgbClr val="000000">
                      <a:alpha val="70000"/>
                    </a:srgbClr>
                  </a:outerShdw>
                </a:effectLst>
                <a:latin typeface="Andalus" pitchFamily="2" charset="-78"/>
                <a:cs typeface="Andalus" pitchFamily="2" charset="-78"/>
              </a:rPr>
              <a:t> To establish </a:t>
            </a:r>
            <a:r>
              <a:rPr lang="en-US" sz="2800" i="1"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Andalus" pitchFamily="2" charset="-78"/>
                <a:cs typeface="Andalus" pitchFamily="2" charset="-78"/>
              </a:rPr>
              <a:t>Salat</a:t>
            </a:r>
            <a:r>
              <a:rPr lang="en-US" sz="2800" dirty="0" smtClean="0">
                <a:ln w="18415" cmpd="sng">
                  <a:solidFill>
                    <a:srgbClr val="00B0F0"/>
                  </a:solidFill>
                  <a:prstDash val="solid"/>
                </a:ln>
                <a:solidFill>
                  <a:srgbClr val="00B0F0"/>
                </a:solidFill>
                <a:effectLst>
                  <a:outerShdw blurRad="63500" dir="3600000" algn="tl" rotWithShape="0">
                    <a:srgbClr val="000000">
                      <a:alpha val="70000"/>
                    </a:srgbClr>
                  </a:outerShdw>
                </a:effectLst>
                <a:latin typeface="Andalus" pitchFamily="2" charset="-78"/>
                <a:cs typeface="Andalus" pitchFamily="2" charset="-78"/>
              </a:rPr>
              <a:t> (prayers).</a:t>
            </a:r>
          </a:p>
          <a:p>
            <a:pPr marL="0" indent="0" algn="l" rtl="0" eaLnBrk="1" fontAlgn="auto" hangingPunct="1">
              <a:spcAft>
                <a:spcPts val="0"/>
              </a:spcAft>
              <a:buClr>
                <a:schemeClr val="accent2">
                  <a:lumMod val="60000"/>
                  <a:lumOff val="40000"/>
                </a:schemeClr>
              </a:buClr>
              <a:buSzPct val="90000"/>
              <a:buFont typeface="Arial" pitchFamily="34" charset="0"/>
              <a:buNone/>
              <a:defRPr/>
            </a:pPr>
            <a:r>
              <a:rPr lang="en-US" sz="2800" dirty="0" smtClean="0">
                <a:ln w="18415" cmpd="sng">
                  <a:solidFill>
                    <a:srgbClr val="FFC000"/>
                  </a:solidFill>
                  <a:prstDash val="solid"/>
                </a:ln>
                <a:solidFill>
                  <a:srgbClr val="FFC000"/>
                </a:solidFill>
                <a:effectLst>
                  <a:outerShdw blurRad="63500" dir="3600000" algn="tl" rotWithShape="0">
                    <a:srgbClr val="000000">
                      <a:alpha val="70000"/>
                    </a:srgbClr>
                  </a:outerShdw>
                </a:effectLst>
                <a:latin typeface="Andalus" pitchFamily="2" charset="-78"/>
                <a:cs typeface="Andalus" pitchFamily="2" charset="-78"/>
              </a:rPr>
              <a:t>3 -</a:t>
            </a:r>
            <a:r>
              <a:rPr lang="en-US" sz="2800" dirty="0" smtClean="0">
                <a:ln w="18415" cmpd="sng">
                  <a:solidFill>
                    <a:srgbClr val="00B0F0"/>
                  </a:solidFill>
                  <a:prstDash val="solid"/>
                </a:ln>
                <a:solidFill>
                  <a:srgbClr val="00B0F0"/>
                </a:solidFill>
                <a:effectLst>
                  <a:outerShdw blurRad="63500" dir="3600000" algn="tl" rotWithShape="0">
                    <a:srgbClr val="000000">
                      <a:alpha val="70000"/>
                    </a:srgbClr>
                  </a:outerShdw>
                </a:effectLst>
                <a:latin typeface="Andalus" pitchFamily="2" charset="-78"/>
                <a:cs typeface="Andalus" pitchFamily="2" charset="-78"/>
              </a:rPr>
              <a:t> To pay </a:t>
            </a:r>
            <a:r>
              <a:rPr lang="en-US" sz="2800"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Andalus" pitchFamily="2" charset="-78"/>
                <a:cs typeface="Andalus" pitchFamily="2" charset="-78"/>
              </a:rPr>
              <a:t>‘</a:t>
            </a:r>
            <a:r>
              <a:rPr lang="en-US" sz="2800" i="1"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Andalus" pitchFamily="2" charset="-78"/>
                <a:cs typeface="Andalus" pitchFamily="2" charset="-78"/>
              </a:rPr>
              <a:t>Zakat</a:t>
            </a:r>
            <a:r>
              <a:rPr lang="en-US" sz="2800"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Andalus" pitchFamily="2" charset="-78"/>
                <a:cs typeface="Andalus" pitchFamily="2" charset="-78"/>
              </a:rPr>
              <a:t>’</a:t>
            </a:r>
            <a:r>
              <a:rPr lang="en-US" sz="2800" dirty="0" smtClean="0">
                <a:ln w="18415" cmpd="sng">
                  <a:solidFill>
                    <a:srgbClr val="00B0F0"/>
                  </a:solidFill>
                  <a:prstDash val="solid"/>
                </a:ln>
                <a:solidFill>
                  <a:srgbClr val="00B0F0"/>
                </a:solidFill>
                <a:effectLst>
                  <a:outerShdw blurRad="63500" dir="3600000" algn="tl" rotWithShape="0">
                    <a:srgbClr val="000000">
                      <a:alpha val="70000"/>
                    </a:srgbClr>
                  </a:outerShdw>
                </a:effectLst>
                <a:latin typeface="Andalus" pitchFamily="2" charset="-78"/>
                <a:cs typeface="Andalus" pitchFamily="2" charset="-78"/>
              </a:rPr>
              <a:t>.</a:t>
            </a:r>
          </a:p>
          <a:p>
            <a:pPr marL="0" indent="0" algn="just" rtl="0" eaLnBrk="1" fontAlgn="auto" hangingPunct="1">
              <a:spcAft>
                <a:spcPts val="0"/>
              </a:spcAft>
              <a:buClr>
                <a:schemeClr val="accent2">
                  <a:lumMod val="60000"/>
                  <a:lumOff val="40000"/>
                </a:schemeClr>
              </a:buClr>
              <a:buSzPct val="90000"/>
              <a:buFont typeface="Arial" pitchFamily="34" charset="0"/>
              <a:buNone/>
              <a:defRPr/>
            </a:pPr>
            <a:r>
              <a:rPr lang="en-US" sz="2800" dirty="0" smtClean="0">
                <a:ln w="18415" cmpd="sng">
                  <a:solidFill>
                    <a:srgbClr val="FFC000"/>
                  </a:solidFill>
                  <a:prstDash val="solid"/>
                </a:ln>
                <a:solidFill>
                  <a:srgbClr val="FFC000"/>
                </a:solidFill>
                <a:effectLst>
                  <a:outerShdw blurRad="63500" dir="3600000" algn="tl" rotWithShape="0">
                    <a:srgbClr val="000000">
                      <a:alpha val="70000"/>
                    </a:srgbClr>
                  </a:outerShdw>
                </a:effectLst>
                <a:latin typeface="Andalus" pitchFamily="2" charset="-78"/>
                <a:cs typeface="Andalus" pitchFamily="2" charset="-78"/>
              </a:rPr>
              <a:t>4 -</a:t>
            </a:r>
            <a:r>
              <a:rPr lang="en-US" sz="2800" dirty="0" smtClean="0">
                <a:ln w="18415" cmpd="sng">
                  <a:solidFill>
                    <a:srgbClr val="00B0F0"/>
                  </a:solidFill>
                  <a:prstDash val="solid"/>
                </a:ln>
                <a:solidFill>
                  <a:srgbClr val="00B0F0"/>
                </a:solidFill>
                <a:effectLst>
                  <a:outerShdw blurRad="63500" dir="3600000" algn="tl" rotWithShape="0">
                    <a:srgbClr val="000000">
                      <a:alpha val="70000"/>
                    </a:srgbClr>
                  </a:outerShdw>
                </a:effectLst>
                <a:latin typeface="Andalus" pitchFamily="2" charset="-78"/>
                <a:cs typeface="Andalus" pitchFamily="2" charset="-78"/>
              </a:rPr>
              <a:t> To observe </a:t>
            </a:r>
            <a:r>
              <a:rPr lang="en-US" sz="2800"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Andalus" pitchFamily="2" charset="-78"/>
                <a:cs typeface="Andalus" pitchFamily="2" charset="-78"/>
              </a:rPr>
              <a:t>‘</a:t>
            </a:r>
            <a:r>
              <a:rPr lang="en-US" sz="2800" i="1"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Andalus" pitchFamily="2" charset="-78"/>
                <a:cs typeface="Andalus" pitchFamily="2" charset="-78"/>
              </a:rPr>
              <a:t>Saum</a:t>
            </a:r>
            <a:r>
              <a:rPr lang="en-US" sz="2800"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Andalus" pitchFamily="2" charset="-78"/>
                <a:cs typeface="Andalus" pitchFamily="2" charset="-78"/>
              </a:rPr>
              <a:t>’ </a:t>
            </a:r>
            <a:r>
              <a:rPr lang="en-US" sz="2800" dirty="0" smtClean="0">
                <a:ln w="18415" cmpd="sng">
                  <a:solidFill>
                    <a:srgbClr val="00B0F0"/>
                  </a:solidFill>
                  <a:prstDash val="solid"/>
                </a:ln>
                <a:solidFill>
                  <a:srgbClr val="00B0F0"/>
                </a:solidFill>
                <a:effectLst>
                  <a:outerShdw blurRad="63500" dir="3600000" algn="tl" rotWithShape="0">
                    <a:srgbClr val="000000">
                      <a:alpha val="70000"/>
                    </a:srgbClr>
                  </a:outerShdw>
                </a:effectLst>
                <a:latin typeface="Andalus" pitchFamily="2" charset="-78"/>
                <a:cs typeface="Andalus" pitchFamily="2" charset="-78"/>
              </a:rPr>
              <a:t>(fasting) in Ramadan.</a:t>
            </a:r>
          </a:p>
          <a:p>
            <a:pPr marL="0" indent="0" algn="just" rtl="0" eaLnBrk="1" fontAlgn="auto" hangingPunct="1">
              <a:spcAft>
                <a:spcPts val="0"/>
              </a:spcAft>
              <a:buClr>
                <a:schemeClr val="accent2">
                  <a:lumMod val="60000"/>
                  <a:lumOff val="40000"/>
                </a:schemeClr>
              </a:buClr>
              <a:buSzPct val="90000"/>
              <a:buFont typeface="Arial" pitchFamily="34" charset="0"/>
              <a:buNone/>
              <a:defRPr/>
            </a:pPr>
            <a:r>
              <a:rPr lang="en-US" sz="2800" dirty="0" smtClean="0">
                <a:ln w="18415" cmpd="sng">
                  <a:solidFill>
                    <a:srgbClr val="FFC000"/>
                  </a:solidFill>
                  <a:prstDash val="solid"/>
                </a:ln>
                <a:solidFill>
                  <a:srgbClr val="FFC000"/>
                </a:solidFill>
                <a:effectLst>
                  <a:outerShdw blurRad="63500" dir="3600000" algn="tl" rotWithShape="0">
                    <a:srgbClr val="000000">
                      <a:alpha val="70000"/>
                    </a:srgbClr>
                  </a:outerShdw>
                </a:effectLst>
                <a:latin typeface="Andalus" pitchFamily="2" charset="-78"/>
                <a:cs typeface="Andalus" pitchFamily="2" charset="-78"/>
              </a:rPr>
              <a:t>5 -</a:t>
            </a:r>
            <a:r>
              <a:rPr lang="en-US" sz="2800" dirty="0" smtClean="0">
                <a:ln w="18415" cmpd="sng">
                  <a:solidFill>
                    <a:srgbClr val="00B0F0"/>
                  </a:solidFill>
                  <a:prstDash val="solid"/>
                </a:ln>
                <a:solidFill>
                  <a:srgbClr val="00B0F0"/>
                </a:solidFill>
                <a:effectLst>
                  <a:outerShdw blurRad="63500" dir="3600000" algn="tl" rotWithShape="0">
                    <a:srgbClr val="000000">
                      <a:alpha val="70000"/>
                    </a:srgbClr>
                  </a:outerShdw>
                </a:effectLst>
                <a:latin typeface="Andalus" pitchFamily="2" charset="-78"/>
                <a:cs typeface="Andalus" pitchFamily="2" charset="-78"/>
              </a:rPr>
              <a:t> </a:t>
            </a:r>
            <a:r>
              <a:rPr lang="en-US" sz="2800"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Andalus" pitchFamily="2" charset="-78"/>
                <a:cs typeface="Andalus" pitchFamily="2" charset="-78"/>
              </a:rPr>
              <a:t>Hajj</a:t>
            </a:r>
            <a:r>
              <a:rPr lang="en-US" sz="2800" dirty="0" smtClean="0">
                <a:ln w="18415" cmpd="sng">
                  <a:solidFill>
                    <a:srgbClr val="00B0F0"/>
                  </a:solidFill>
                  <a:prstDash val="solid"/>
                </a:ln>
                <a:solidFill>
                  <a:srgbClr val="00B0F0"/>
                </a:solidFill>
                <a:effectLst>
                  <a:outerShdw blurRad="63500" dir="3600000" algn="tl" rotWithShape="0">
                    <a:srgbClr val="000000">
                      <a:alpha val="70000"/>
                    </a:srgbClr>
                  </a:outerShdw>
                </a:effectLst>
                <a:latin typeface="Andalus" pitchFamily="2" charset="-78"/>
                <a:cs typeface="Andalus" pitchFamily="2" charset="-78"/>
              </a:rPr>
              <a:t> (pilgrimage to the Sacred House) if one can afford the journey.</a:t>
            </a:r>
            <a:r>
              <a:rPr lang="en-US" sz="2000" b="1" dirty="0" smtClean="0">
                <a:solidFill>
                  <a:srgbClr val="673B23"/>
                </a:solidFill>
                <a:latin typeface="Andalus" pitchFamily="2" charset="-78"/>
                <a:cs typeface="Andalus" pitchFamily="2" charset="-78"/>
              </a:rPr>
              <a:t>	</a:t>
            </a:r>
          </a:p>
          <a:p>
            <a:pPr marL="609600" indent="-609600" algn="just" eaLnBrk="1" fontAlgn="auto" hangingPunct="1">
              <a:spcAft>
                <a:spcPts val="0"/>
              </a:spcAft>
              <a:buClr>
                <a:srgbClr val="FF0000"/>
              </a:buClr>
              <a:buSzPct val="90000"/>
              <a:defRPr/>
            </a:pPr>
            <a:endParaRPr lang="en-US" sz="2000" b="1" dirty="0" smtClean="0">
              <a:solidFill>
                <a:srgbClr val="673B23"/>
              </a:solidFill>
              <a:latin typeface="Andalus" pitchFamily="2" charset="-78"/>
              <a:ea typeface="Arial Unicode MS" pitchFamily="34" charset="-128"/>
              <a:cs typeface="Andalus" pitchFamily="2" charset="-78"/>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fade">
                                      <p:cBhvr>
                                        <p:cTn id="7" dur="100"/>
                                        <p:tgtEl>
                                          <p:spTgt spid="112643">
                                            <p:txEl>
                                              <p:pRg st="0" end="0"/>
                                            </p:txEl>
                                          </p:spTgt>
                                        </p:tgtEl>
                                      </p:cBhvr>
                                    </p:animEffect>
                                    <p:anim calcmode="lin" valueType="num">
                                      <p:cBhvr>
                                        <p:cTn id="8" dur="400" fill="hold"/>
                                        <p:tgtEl>
                                          <p:spTgt spid="11264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1264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1264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1264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112643">
                                            <p:txEl>
                                              <p:pRg st="1" end="1"/>
                                            </p:txEl>
                                          </p:spTgt>
                                        </p:tgtEl>
                                        <p:attrNameLst>
                                          <p:attrName>style.visibility</p:attrName>
                                        </p:attrNameLst>
                                      </p:cBhvr>
                                      <p:to>
                                        <p:strVal val="visible"/>
                                      </p:to>
                                    </p:set>
                                    <p:animEffect transition="in" filter="fade">
                                      <p:cBhvr>
                                        <p:cTn id="14" dur="100"/>
                                        <p:tgtEl>
                                          <p:spTgt spid="112643">
                                            <p:txEl>
                                              <p:pRg st="1" end="1"/>
                                            </p:txEl>
                                          </p:spTgt>
                                        </p:tgtEl>
                                      </p:cBhvr>
                                    </p:animEffect>
                                    <p:anim calcmode="lin" valueType="num">
                                      <p:cBhvr>
                                        <p:cTn id="15" dur="400" fill="hold"/>
                                        <p:tgtEl>
                                          <p:spTgt spid="112643">
                                            <p:txEl>
                                              <p:pRg st="1" end="1"/>
                                            </p:txEl>
                                          </p:spTgt>
                                        </p:tgtEl>
                                        <p:attrNameLst>
                                          <p:attrName>ppt_x</p:attrName>
                                        </p:attrNameLst>
                                      </p:cBhvr>
                                      <p:tavLst>
                                        <p:tav tm="0">
                                          <p:val>
                                            <p:strVal val="#ppt_x"/>
                                          </p:val>
                                        </p:tav>
                                        <p:tav tm="100000">
                                          <p:val>
                                            <p:strVal val="#ppt_x"/>
                                          </p:val>
                                        </p:tav>
                                      </p:tavLst>
                                    </p:anim>
                                    <p:anim calcmode="lin" valueType="num">
                                      <p:cBhvr>
                                        <p:cTn id="16" dur="400" fill="hold"/>
                                        <p:tgtEl>
                                          <p:spTgt spid="112643">
                                            <p:txEl>
                                              <p:pRg st="1" end="1"/>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1264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1264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nodeType="withEffect">
                                  <p:stCondLst>
                                    <p:cond delay="0"/>
                                  </p:stCondLst>
                                  <p:childTnLst>
                                    <p:set>
                                      <p:cBhvr>
                                        <p:cTn id="20" dur="1" fill="hold">
                                          <p:stCondLst>
                                            <p:cond delay="0"/>
                                          </p:stCondLst>
                                        </p:cTn>
                                        <p:tgtEl>
                                          <p:spTgt spid="112643">
                                            <p:txEl>
                                              <p:pRg st="2" end="2"/>
                                            </p:txEl>
                                          </p:spTgt>
                                        </p:tgtEl>
                                        <p:attrNameLst>
                                          <p:attrName>style.visibility</p:attrName>
                                        </p:attrNameLst>
                                      </p:cBhvr>
                                      <p:to>
                                        <p:strVal val="visible"/>
                                      </p:to>
                                    </p:set>
                                    <p:animEffect transition="in" filter="fade">
                                      <p:cBhvr>
                                        <p:cTn id="21" dur="100"/>
                                        <p:tgtEl>
                                          <p:spTgt spid="112643">
                                            <p:txEl>
                                              <p:pRg st="2" end="2"/>
                                            </p:txEl>
                                          </p:spTgt>
                                        </p:tgtEl>
                                      </p:cBhvr>
                                    </p:animEffect>
                                    <p:anim calcmode="lin" valueType="num">
                                      <p:cBhvr>
                                        <p:cTn id="22" dur="400" fill="hold"/>
                                        <p:tgtEl>
                                          <p:spTgt spid="112643">
                                            <p:txEl>
                                              <p:pRg st="2" end="2"/>
                                            </p:txEl>
                                          </p:spTgt>
                                        </p:tgtEl>
                                        <p:attrNameLst>
                                          <p:attrName>ppt_x</p:attrName>
                                        </p:attrNameLst>
                                      </p:cBhvr>
                                      <p:tavLst>
                                        <p:tav tm="0">
                                          <p:val>
                                            <p:strVal val="#ppt_x"/>
                                          </p:val>
                                        </p:tav>
                                        <p:tav tm="100000">
                                          <p:val>
                                            <p:strVal val="#ppt_x"/>
                                          </p:val>
                                        </p:tav>
                                      </p:tavLst>
                                    </p:anim>
                                    <p:anim calcmode="lin" valueType="num">
                                      <p:cBhvr>
                                        <p:cTn id="23" dur="400" fill="hold"/>
                                        <p:tgtEl>
                                          <p:spTgt spid="112643">
                                            <p:txEl>
                                              <p:pRg st="2" end="2"/>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11264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11264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nodeType="withEffect">
                                  <p:stCondLst>
                                    <p:cond delay="0"/>
                                  </p:stCondLst>
                                  <p:childTnLst>
                                    <p:set>
                                      <p:cBhvr>
                                        <p:cTn id="27" dur="1" fill="hold">
                                          <p:stCondLst>
                                            <p:cond delay="0"/>
                                          </p:stCondLst>
                                        </p:cTn>
                                        <p:tgtEl>
                                          <p:spTgt spid="112643">
                                            <p:txEl>
                                              <p:pRg st="3" end="3"/>
                                            </p:txEl>
                                          </p:spTgt>
                                        </p:tgtEl>
                                        <p:attrNameLst>
                                          <p:attrName>style.visibility</p:attrName>
                                        </p:attrNameLst>
                                      </p:cBhvr>
                                      <p:to>
                                        <p:strVal val="visible"/>
                                      </p:to>
                                    </p:set>
                                    <p:animEffect transition="in" filter="fade">
                                      <p:cBhvr>
                                        <p:cTn id="28" dur="100"/>
                                        <p:tgtEl>
                                          <p:spTgt spid="112643">
                                            <p:txEl>
                                              <p:pRg st="3" end="3"/>
                                            </p:txEl>
                                          </p:spTgt>
                                        </p:tgtEl>
                                      </p:cBhvr>
                                    </p:animEffect>
                                    <p:anim calcmode="lin" valueType="num">
                                      <p:cBhvr>
                                        <p:cTn id="29" dur="400" fill="hold"/>
                                        <p:tgtEl>
                                          <p:spTgt spid="112643">
                                            <p:txEl>
                                              <p:pRg st="3" end="3"/>
                                            </p:txEl>
                                          </p:spTgt>
                                        </p:tgtEl>
                                        <p:attrNameLst>
                                          <p:attrName>ppt_x</p:attrName>
                                        </p:attrNameLst>
                                      </p:cBhvr>
                                      <p:tavLst>
                                        <p:tav tm="0">
                                          <p:val>
                                            <p:strVal val="#ppt_x"/>
                                          </p:val>
                                        </p:tav>
                                        <p:tav tm="100000">
                                          <p:val>
                                            <p:strVal val="#ppt_x"/>
                                          </p:val>
                                        </p:tav>
                                      </p:tavLst>
                                    </p:anim>
                                    <p:anim calcmode="lin" valueType="num">
                                      <p:cBhvr>
                                        <p:cTn id="30" dur="400" fill="hold"/>
                                        <p:tgtEl>
                                          <p:spTgt spid="112643">
                                            <p:txEl>
                                              <p:pRg st="3" end="3"/>
                                            </p:txEl>
                                          </p:spTgt>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11264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11264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3" presetID="43" presetClass="entr" presetSubtype="0" fill="hold" nodeType="withEffect">
                                  <p:stCondLst>
                                    <p:cond delay="0"/>
                                  </p:stCondLst>
                                  <p:childTnLst>
                                    <p:set>
                                      <p:cBhvr>
                                        <p:cTn id="34" dur="1" fill="hold">
                                          <p:stCondLst>
                                            <p:cond delay="0"/>
                                          </p:stCondLst>
                                        </p:cTn>
                                        <p:tgtEl>
                                          <p:spTgt spid="112643">
                                            <p:txEl>
                                              <p:pRg st="4" end="4"/>
                                            </p:txEl>
                                          </p:spTgt>
                                        </p:tgtEl>
                                        <p:attrNameLst>
                                          <p:attrName>style.visibility</p:attrName>
                                        </p:attrNameLst>
                                      </p:cBhvr>
                                      <p:to>
                                        <p:strVal val="visible"/>
                                      </p:to>
                                    </p:set>
                                    <p:animEffect transition="in" filter="fade">
                                      <p:cBhvr>
                                        <p:cTn id="35" dur="100"/>
                                        <p:tgtEl>
                                          <p:spTgt spid="112643">
                                            <p:txEl>
                                              <p:pRg st="4" end="4"/>
                                            </p:txEl>
                                          </p:spTgt>
                                        </p:tgtEl>
                                      </p:cBhvr>
                                    </p:animEffect>
                                    <p:anim calcmode="lin" valueType="num">
                                      <p:cBhvr>
                                        <p:cTn id="36" dur="400" fill="hold"/>
                                        <p:tgtEl>
                                          <p:spTgt spid="112643">
                                            <p:txEl>
                                              <p:pRg st="4" end="4"/>
                                            </p:txEl>
                                          </p:spTgt>
                                        </p:tgtEl>
                                        <p:attrNameLst>
                                          <p:attrName>ppt_x</p:attrName>
                                        </p:attrNameLst>
                                      </p:cBhvr>
                                      <p:tavLst>
                                        <p:tav tm="0">
                                          <p:val>
                                            <p:strVal val="#ppt_x"/>
                                          </p:val>
                                        </p:tav>
                                        <p:tav tm="100000">
                                          <p:val>
                                            <p:strVal val="#ppt_x"/>
                                          </p:val>
                                        </p:tav>
                                      </p:tavLst>
                                    </p:anim>
                                    <p:anim calcmode="lin" valueType="num">
                                      <p:cBhvr>
                                        <p:cTn id="37" dur="400" fill="hold"/>
                                        <p:tgtEl>
                                          <p:spTgt spid="112643">
                                            <p:txEl>
                                              <p:pRg st="4" end="4"/>
                                            </p:txEl>
                                          </p:spTgt>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11264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11264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chemeClr val="bg2">
            <a:lumMod val="10000"/>
          </a:schemeClr>
        </a:solidFill>
        <a:effectLst/>
      </p:bgPr>
    </p:bg>
    <p:spTree>
      <p:nvGrpSpPr>
        <p:cNvPr id="1" name=""/>
        <p:cNvGrpSpPr/>
        <p:nvPr/>
      </p:nvGrpSpPr>
      <p:grpSpPr>
        <a:xfrm>
          <a:off x="0" y="0"/>
          <a:ext cx="0" cy="0"/>
          <a:chOff x="0" y="0"/>
          <a:chExt cx="0" cy="0"/>
        </a:xfrm>
      </p:grpSpPr>
      <p:sp>
        <p:nvSpPr>
          <p:cNvPr id="113666" name="Rectangle 2"/>
          <p:cNvSpPr>
            <a:spLocks noGrp="1" noRot="1" noChangeArrowheads="1"/>
          </p:cNvSpPr>
          <p:nvPr>
            <p:ph type="title"/>
          </p:nvPr>
        </p:nvSpPr>
        <p:spPr>
          <a:xfrm>
            <a:off x="150813" y="184150"/>
            <a:ext cx="8842375" cy="987425"/>
          </a:xfrm>
        </p:spPr>
        <p:txBody>
          <a:bodyPr rtlCol="1">
            <a:normAutofit/>
          </a:bodyPr>
          <a:lstStyle/>
          <a:p>
            <a:pPr marL="838200" indent="-838200" rtl="0" eaLnBrk="1" hangingPunct="1">
              <a:defRPr/>
            </a:pPr>
            <a:r>
              <a:rPr lang="en-US" sz="3600" b="1" kern="0" dirty="0" smtClean="0">
                <a:solidFill>
                  <a:schemeClr val="accent6"/>
                </a:solidFill>
                <a:latin typeface="Aharoni" pitchFamily="2" charset="-79"/>
                <a:cs typeface="Aharoni" pitchFamily="2" charset="-79"/>
              </a:rPr>
              <a:t>What do Muslims think about Jesus?</a:t>
            </a:r>
            <a:r>
              <a:rPr lang="en-US" sz="3200" b="1" kern="0" dirty="0" smtClean="0">
                <a:solidFill>
                  <a:schemeClr val="bg1">
                    <a:lumMod val="85000"/>
                    <a:lumOff val="15000"/>
                  </a:schemeClr>
                </a:solidFill>
                <a:latin typeface="Batang" pitchFamily="18" charset="-127"/>
              </a:rPr>
              <a:t> </a:t>
            </a:r>
          </a:p>
        </p:txBody>
      </p:sp>
      <p:sp>
        <p:nvSpPr>
          <p:cNvPr id="113667" name="Rectangle 3"/>
          <p:cNvSpPr>
            <a:spLocks noChangeArrowheads="1"/>
          </p:cNvSpPr>
          <p:nvPr/>
        </p:nvSpPr>
        <p:spPr bwMode="auto">
          <a:xfrm>
            <a:off x="125413" y="1189038"/>
            <a:ext cx="8623300" cy="4400550"/>
          </a:xfrm>
          <a:prstGeom prst="rect">
            <a:avLst/>
          </a:prstGeom>
          <a:noFill/>
          <a:ln w="9525">
            <a:noFill/>
            <a:miter lim="800000"/>
            <a:headEnd/>
            <a:tailEnd/>
          </a:ln>
          <a:effectLst/>
        </p:spPr>
        <p:txBody>
          <a:bodyPr>
            <a:spAutoFit/>
          </a:bodyPr>
          <a:lstStyle/>
          <a:p>
            <a:pPr algn="just" rtl="0" fontAlgn="auto">
              <a:lnSpc>
                <a:spcPct val="90000"/>
              </a:lnSpc>
              <a:spcBef>
                <a:spcPct val="20000"/>
              </a:spcBef>
              <a:spcAft>
                <a:spcPts val="0"/>
              </a:spcAft>
              <a:buClr>
                <a:schemeClr val="hlink"/>
              </a:buClr>
              <a:buSzPct val="75000"/>
              <a:defRPr/>
            </a:pPr>
            <a:r>
              <a:rPr lang="en-US" sz="3600" dirty="0">
                <a:solidFill>
                  <a:schemeClr val="accent6"/>
                </a:solidFill>
                <a:latin typeface="Aharoni" pitchFamily="2" charset="-79"/>
                <a:ea typeface="Arial Unicode MS" pitchFamily="34" charset="-128"/>
                <a:cs typeface="Aharoni" pitchFamily="2" charset="-79"/>
              </a:rPr>
              <a:t>*</a:t>
            </a:r>
            <a:r>
              <a:rPr lang="en-US" sz="2800" dirty="0">
                <a:solidFill>
                  <a:schemeClr val="bg1"/>
                </a:solidFill>
                <a:latin typeface="Aharoni" pitchFamily="2" charset="-79"/>
                <a:ea typeface="Arial Unicode MS" pitchFamily="34" charset="-128"/>
                <a:cs typeface="Aharoni" pitchFamily="2" charset="-79"/>
              </a:rPr>
              <a:t> Muslims respect &amp; revere Jesus, consider him one of the greatest of God's messengers to mankind. His real name was Essa. He was a Muslim. They await his Second Coming. They believe in his miracles.</a:t>
            </a:r>
          </a:p>
          <a:p>
            <a:pPr marL="457200" indent="-457200" algn="just" rtl="0" fontAlgn="auto">
              <a:lnSpc>
                <a:spcPct val="90000"/>
              </a:lnSpc>
              <a:spcBef>
                <a:spcPct val="20000"/>
              </a:spcBef>
              <a:spcAft>
                <a:spcPts val="0"/>
              </a:spcAft>
              <a:buClr>
                <a:schemeClr val="hlink"/>
              </a:buClr>
              <a:buSzPct val="75000"/>
              <a:defRPr/>
            </a:pPr>
            <a:endParaRPr lang="en-US" sz="2800" dirty="0">
              <a:solidFill>
                <a:schemeClr val="bg1"/>
              </a:solidFill>
              <a:latin typeface="Aharoni" pitchFamily="2" charset="-79"/>
              <a:ea typeface="Arial Unicode MS" pitchFamily="34" charset="-128"/>
              <a:cs typeface="Aharoni" pitchFamily="2" charset="-79"/>
            </a:endParaRPr>
          </a:p>
          <a:p>
            <a:pPr algn="just" rtl="0" fontAlgn="auto">
              <a:lnSpc>
                <a:spcPct val="90000"/>
              </a:lnSpc>
              <a:spcBef>
                <a:spcPct val="20000"/>
              </a:spcBef>
              <a:spcAft>
                <a:spcPts val="0"/>
              </a:spcAft>
              <a:buClr>
                <a:schemeClr val="hlink"/>
              </a:buClr>
              <a:buSzPct val="75000"/>
              <a:defRPr/>
            </a:pPr>
            <a:r>
              <a:rPr lang="en-US" sz="3600" dirty="0">
                <a:solidFill>
                  <a:schemeClr val="accent6"/>
                </a:solidFill>
                <a:latin typeface="Aharoni" pitchFamily="2" charset="-79"/>
                <a:ea typeface="Arial Unicode MS" pitchFamily="34" charset="-128"/>
                <a:cs typeface="Aharoni" pitchFamily="2" charset="-79"/>
              </a:rPr>
              <a:t>* </a:t>
            </a:r>
            <a:r>
              <a:rPr lang="en-US" sz="2800" dirty="0">
                <a:solidFill>
                  <a:schemeClr val="bg1"/>
                </a:solidFill>
                <a:latin typeface="Aharoni" pitchFamily="2" charset="-79"/>
                <a:ea typeface="Arial Unicode MS" pitchFamily="34" charset="-128"/>
                <a:cs typeface="Aharoni" pitchFamily="2" charset="-79"/>
              </a:rPr>
              <a:t>A Muslim never refers to him simply as 'Jesus', but always adds the phrase 'upon him be peace'. The Quran confirms his virgin birth. There is a chapter in the Quran is entitled “Mary”.</a:t>
            </a:r>
            <a:endParaRPr lang="en-US" dirty="0">
              <a:solidFill>
                <a:schemeClr val="bg1"/>
              </a:solidFill>
              <a:latin typeface="Batang" pitchFamily="18" charset="-127"/>
              <a:ea typeface="Arial Unicode MS" pitchFamily="34" charset="-128"/>
              <a:cs typeface="+mn-cs"/>
            </a:endParaRPr>
          </a:p>
        </p:txBody>
      </p:sp>
      <p:pic>
        <p:nvPicPr>
          <p:cNvPr id="39940" name="صورة 5"/>
          <p:cNvPicPr>
            <a:picLocks noChangeAspect="1"/>
          </p:cNvPicPr>
          <p:nvPr/>
        </p:nvPicPr>
        <p:blipFill>
          <a:blip r:embed="rId2"/>
          <a:srcRect l="2345" t="54550" r="21048" b="12283"/>
          <a:stretch>
            <a:fillRect/>
          </a:stretch>
        </p:blipFill>
        <p:spPr bwMode="auto">
          <a:xfrm>
            <a:off x="0" y="5732463"/>
            <a:ext cx="9144000" cy="1125537"/>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fade">
                                      <p:cBhvr>
                                        <p:cTn id="7" dur="100"/>
                                        <p:tgtEl>
                                          <p:spTgt spid="113667">
                                            <p:txEl>
                                              <p:pRg st="0" end="0"/>
                                            </p:txEl>
                                          </p:spTgt>
                                        </p:tgtEl>
                                      </p:cBhvr>
                                    </p:animEffect>
                                    <p:anim calcmode="lin" valueType="num">
                                      <p:cBhvr>
                                        <p:cTn id="8" dur="4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13667">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1366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1366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113667">
                                            <p:txEl>
                                              <p:pRg st="2" end="2"/>
                                            </p:txEl>
                                          </p:spTgt>
                                        </p:tgtEl>
                                        <p:attrNameLst>
                                          <p:attrName>style.visibility</p:attrName>
                                        </p:attrNameLst>
                                      </p:cBhvr>
                                      <p:to>
                                        <p:strVal val="visible"/>
                                      </p:to>
                                    </p:set>
                                    <p:animEffect transition="in" filter="fade">
                                      <p:cBhvr>
                                        <p:cTn id="14" dur="100"/>
                                        <p:tgtEl>
                                          <p:spTgt spid="113667">
                                            <p:txEl>
                                              <p:pRg st="2" end="2"/>
                                            </p:txEl>
                                          </p:spTgt>
                                        </p:tgtEl>
                                      </p:cBhvr>
                                    </p:animEffect>
                                    <p:anim calcmode="lin" valueType="num">
                                      <p:cBhvr>
                                        <p:cTn id="15" dur="4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p:cTn id="16" dur="400" fill="hold"/>
                                        <p:tgtEl>
                                          <p:spTgt spid="113667">
                                            <p:txEl>
                                              <p:pRg st="2" end="2"/>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1366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1366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solidFill>
          <a:schemeClr val="bg2">
            <a:lumMod val="10000"/>
          </a:schemeClr>
        </a:solidFill>
        <a:effectLst/>
      </p:bgPr>
    </p:bg>
    <p:spTree>
      <p:nvGrpSpPr>
        <p:cNvPr id="1" name=""/>
        <p:cNvGrpSpPr/>
        <p:nvPr/>
      </p:nvGrpSpPr>
      <p:grpSpPr>
        <a:xfrm>
          <a:off x="0" y="0"/>
          <a:ext cx="0" cy="0"/>
          <a:chOff x="0" y="0"/>
          <a:chExt cx="0" cy="0"/>
        </a:xfrm>
      </p:grpSpPr>
      <p:sp>
        <p:nvSpPr>
          <p:cNvPr id="169986" name="Rectangle 2"/>
          <p:cNvSpPr>
            <a:spLocks noGrp="1" noRot="1" noChangeArrowheads="1"/>
          </p:cNvSpPr>
          <p:nvPr>
            <p:ph type="title"/>
          </p:nvPr>
        </p:nvSpPr>
        <p:spPr>
          <a:xfrm>
            <a:off x="187325" y="304800"/>
            <a:ext cx="8842375" cy="682625"/>
          </a:xfrm>
        </p:spPr>
        <p:txBody>
          <a:bodyPr rtlCol="1">
            <a:noAutofit/>
          </a:bodyPr>
          <a:lstStyle/>
          <a:p>
            <a:pPr marL="838200" indent="-838200" rtl="0" eaLnBrk="1" hangingPunct="1">
              <a:defRPr/>
            </a:pPr>
            <a:r>
              <a:rPr lang="en-US" sz="3200" b="1" kern="0" dirty="0" smtClean="0">
                <a:solidFill>
                  <a:schemeClr val="accent6"/>
                </a:solidFill>
                <a:effectLst>
                  <a:outerShdw blurRad="38100" dist="38100" dir="2700000" algn="tl">
                    <a:srgbClr val="000000">
                      <a:alpha val="43137"/>
                    </a:srgbClr>
                  </a:outerShdw>
                </a:effectLst>
                <a:latin typeface="Aharoni" pitchFamily="2" charset="-79"/>
                <a:cs typeface="Aharoni" pitchFamily="2" charset="-79"/>
              </a:rPr>
              <a:t>What do Muslims think about Jesus?</a:t>
            </a:r>
            <a:r>
              <a:rPr lang="en-US" sz="3200" b="1" kern="0" dirty="0" smtClean="0">
                <a:solidFill>
                  <a:schemeClr val="bg1">
                    <a:lumMod val="85000"/>
                    <a:lumOff val="15000"/>
                  </a:schemeClr>
                </a:solidFill>
                <a:effectLst>
                  <a:outerShdw blurRad="38100" dist="38100" dir="2700000" algn="tl">
                    <a:srgbClr val="000000">
                      <a:alpha val="43137"/>
                    </a:srgbClr>
                  </a:outerShdw>
                </a:effectLst>
                <a:latin typeface="Aharoni" pitchFamily="2" charset="-79"/>
                <a:cs typeface="Aharoni" pitchFamily="2" charset="-79"/>
              </a:rPr>
              <a:t> </a:t>
            </a:r>
          </a:p>
        </p:txBody>
      </p:sp>
      <p:sp>
        <p:nvSpPr>
          <p:cNvPr id="169987" name="Rectangle 3"/>
          <p:cNvSpPr>
            <a:spLocks noChangeArrowheads="1"/>
          </p:cNvSpPr>
          <p:nvPr/>
        </p:nvSpPr>
        <p:spPr bwMode="auto">
          <a:xfrm>
            <a:off x="452438" y="908050"/>
            <a:ext cx="8312150" cy="5022850"/>
          </a:xfrm>
          <a:prstGeom prst="rect">
            <a:avLst/>
          </a:prstGeom>
          <a:noFill/>
          <a:ln w="9525">
            <a:noFill/>
            <a:miter lim="800000"/>
            <a:headEnd/>
            <a:tailEnd/>
          </a:ln>
          <a:effectLst/>
        </p:spPr>
        <p:txBody>
          <a:bodyPr>
            <a:spAutoFit/>
          </a:bodyPr>
          <a:lstStyle/>
          <a:p>
            <a:pPr marL="457200" indent="-457200" algn="l" rtl="0" fontAlgn="auto">
              <a:lnSpc>
                <a:spcPct val="90000"/>
              </a:lnSpc>
              <a:spcBef>
                <a:spcPct val="20000"/>
              </a:spcBef>
              <a:spcAft>
                <a:spcPts val="0"/>
              </a:spcAft>
              <a:buClr>
                <a:schemeClr val="hlink"/>
              </a:buClr>
              <a:buSzPct val="75000"/>
              <a:buFont typeface="Wingdings" pitchFamily="2" charset="2"/>
              <a:buBlip>
                <a:blip r:embed="rId2"/>
              </a:buBlip>
              <a:defRPr/>
            </a:pPr>
            <a:endParaRPr lang="en-US" sz="2000" b="1" dirty="0">
              <a:solidFill>
                <a:srgbClr val="F8F8F8"/>
              </a:solidFill>
              <a:latin typeface="Aharoni" pitchFamily="2" charset="-79"/>
              <a:ea typeface="Arial Unicode MS" pitchFamily="34" charset="-128"/>
              <a:cs typeface="Aharoni" pitchFamily="2" charset="-79"/>
            </a:endParaRPr>
          </a:p>
          <a:p>
            <a:pPr marL="457200" indent="-457200" algn="l" rtl="0" fontAlgn="auto">
              <a:lnSpc>
                <a:spcPct val="90000"/>
              </a:lnSpc>
              <a:spcBef>
                <a:spcPct val="20000"/>
              </a:spcBef>
              <a:spcAft>
                <a:spcPts val="0"/>
              </a:spcAft>
              <a:buClr>
                <a:schemeClr val="hlink"/>
              </a:buClr>
              <a:buSzPct val="75000"/>
              <a:buFont typeface="Wingdings" pitchFamily="2" charset="2"/>
              <a:buBlip>
                <a:blip r:embed="rId2"/>
              </a:buBlip>
              <a:defRPr/>
            </a:pPr>
            <a:r>
              <a:rPr lang="en-US" sz="2000" b="1" dirty="0">
                <a:solidFill>
                  <a:srgbClr val="F8F8F8"/>
                </a:solidFill>
                <a:latin typeface="Aharoni" pitchFamily="2" charset="-79"/>
                <a:ea typeface="Arial Unicode MS" pitchFamily="34" charset="-128"/>
                <a:cs typeface="Aharoni" pitchFamily="2" charset="-79"/>
              </a:rPr>
              <a:t>Mary is considered the purest woman in all creation:</a:t>
            </a:r>
          </a:p>
          <a:p>
            <a:pPr marL="7938" indent="9525" algn="just" rtl="0" fontAlgn="auto">
              <a:lnSpc>
                <a:spcPct val="90000"/>
              </a:lnSpc>
              <a:spcBef>
                <a:spcPct val="20000"/>
              </a:spcBef>
              <a:spcAft>
                <a:spcPts val="0"/>
              </a:spcAft>
              <a:buClr>
                <a:schemeClr val="hlink"/>
              </a:buClr>
              <a:buSzPct val="75000"/>
              <a:buFont typeface="Wingdings" pitchFamily="2" charset="2"/>
              <a:buNone/>
              <a:defRPr/>
            </a:pPr>
            <a:endParaRPr lang="en-US" sz="2000" b="1" dirty="0">
              <a:solidFill>
                <a:schemeClr val="bg1"/>
              </a:solidFill>
              <a:latin typeface="Aharoni" pitchFamily="2" charset="-79"/>
              <a:ea typeface="Arial Unicode MS" pitchFamily="34" charset="-128"/>
              <a:cs typeface="Aharoni" pitchFamily="2" charset="-79"/>
            </a:endParaRPr>
          </a:p>
          <a:p>
            <a:pPr marL="7938" indent="9525" algn="just" rtl="0" fontAlgn="auto">
              <a:lnSpc>
                <a:spcPct val="90000"/>
              </a:lnSpc>
              <a:spcBef>
                <a:spcPct val="20000"/>
              </a:spcBef>
              <a:spcAft>
                <a:spcPts val="0"/>
              </a:spcAft>
              <a:buClr>
                <a:schemeClr val="hlink"/>
              </a:buClr>
              <a:buSzPct val="75000"/>
              <a:buFont typeface="Wingdings" pitchFamily="2" charset="2"/>
              <a:buNone/>
              <a:defRPr/>
            </a:pPr>
            <a:r>
              <a:rPr lang="en-US" sz="2000" b="1" dirty="0">
                <a:solidFill>
                  <a:schemeClr val="bg1"/>
                </a:solidFill>
                <a:latin typeface="Aharoni" pitchFamily="2" charset="-79"/>
                <a:ea typeface="Arial Unicode MS" pitchFamily="34" charset="-128"/>
                <a:cs typeface="Aharoni" pitchFamily="2" charset="-79"/>
              </a:rPr>
              <a:t>“</a:t>
            </a:r>
            <a:r>
              <a:rPr lang="en-US" sz="2000" dirty="0">
                <a:solidFill>
                  <a:schemeClr val="bg1"/>
                </a:solidFill>
                <a:latin typeface="Aharoni" pitchFamily="2" charset="-79"/>
                <a:cs typeface="Aharoni" pitchFamily="2" charset="-79"/>
              </a:rPr>
              <a:t>And (remember) when the angels said: ‘O Maryam! Verily, Allah has chosen you, purified you, and chosen you above the women of </a:t>
            </a:r>
            <a:r>
              <a:rPr lang="en-US" sz="2000" b="1" dirty="0">
                <a:solidFill>
                  <a:schemeClr val="bg1"/>
                </a:solidFill>
                <a:latin typeface="Aharoni" pitchFamily="2" charset="-79"/>
                <a:ea typeface="Arial Unicode MS" pitchFamily="34" charset="-128"/>
                <a:cs typeface="Aharoni" pitchFamily="2" charset="-79"/>
              </a:rPr>
              <a:t>all nations.’”</a:t>
            </a:r>
          </a:p>
          <a:p>
            <a:pPr marL="7938" indent="9525" algn="just" rtl="0" fontAlgn="auto">
              <a:lnSpc>
                <a:spcPct val="90000"/>
              </a:lnSpc>
              <a:spcBef>
                <a:spcPct val="20000"/>
              </a:spcBef>
              <a:spcAft>
                <a:spcPts val="0"/>
              </a:spcAft>
              <a:buClr>
                <a:schemeClr val="hlink"/>
              </a:buClr>
              <a:buSzPct val="75000"/>
              <a:buFont typeface="Wingdings" pitchFamily="2" charset="2"/>
              <a:buNone/>
              <a:defRPr/>
            </a:pPr>
            <a:endParaRPr lang="en-US" sz="2000" dirty="0">
              <a:solidFill>
                <a:schemeClr val="bg1"/>
              </a:solidFill>
              <a:latin typeface="Aharoni" pitchFamily="2" charset="-79"/>
              <a:cs typeface="Aharoni" pitchFamily="2" charset="-79"/>
            </a:endParaRPr>
          </a:p>
          <a:p>
            <a:pPr marL="7938" indent="9525" algn="just" rtl="0" fontAlgn="auto">
              <a:lnSpc>
                <a:spcPct val="90000"/>
              </a:lnSpc>
              <a:spcBef>
                <a:spcPct val="20000"/>
              </a:spcBef>
              <a:spcAft>
                <a:spcPts val="0"/>
              </a:spcAft>
              <a:buClr>
                <a:schemeClr val="hlink"/>
              </a:buClr>
              <a:buSzPct val="75000"/>
              <a:buFont typeface="Wingdings" pitchFamily="2" charset="2"/>
              <a:buNone/>
              <a:defRPr/>
            </a:pPr>
            <a:r>
              <a:rPr lang="en-US" sz="2000" dirty="0">
                <a:solidFill>
                  <a:schemeClr val="bg1"/>
                </a:solidFill>
                <a:latin typeface="Aharoni" pitchFamily="2" charset="-79"/>
                <a:cs typeface="Aharoni" pitchFamily="2" charset="-79"/>
              </a:rPr>
              <a:t>“(Remember) when the angels said: ‘O Maryam! Verily, Allah gives you the glad tidings of a Word from Him, his name will be the Messiah ‘Îsâ, the son of Maryam, held in honour in this world and in the Hereafter, and will be one of those who are near to Allâh. And he will speak to the people in the cradle and in manhood, and he will be one of the righteous.’”</a:t>
            </a:r>
            <a:endParaRPr lang="en-US" sz="2000" b="1" dirty="0">
              <a:solidFill>
                <a:schemeClr val="bg1"/>
              </a:solidFill>
              <a:latin typeface="Aharoni" pitchFamily="2" charset="-79"/>
              <a:ea typeface="Arial Unicode MS" pitchFamily="34" charset="-128"/>
              <a:cs typeface="Aharoni" pitchFamily="2" charset="-79"/>
            </a:endParaRPr>
          </a:p>
          <a:p>
            <a:pPr marL="457200" indent="-457200" algn="l" rtl="0" fontAlgn="auto">
              <a:lnSpc>
                <a:spcPct val="90000"/>
              </a:lnSpc>
              <a:spcBef>
                <a:spcPct val="20000"/>
              </a:spcBef>
              <a:spcAft>
                <a:spcPts val="0"/>
              </a:spcAft>
              <a:buClr>
                <a:schemeClr val="hlink"/>
              </a:buClr>
              <a:buSzPct val="75000"/>
              <a:buFont typeface="Wingdings" pitchFamily="2" charset="2"/>
              <a:buNone/>
              <a:defRPr/>
            </a:pPr>
            <a:endParaRPr lang="en-US" sz="2400" b="1" dirty="0">
              <a:solidFill>
                <a:schemeClr val="accent6">
                  <a:lumMod val="75000"/>
                </a:schemeClr>
              </a:solidFill>
              <a:latin typeface="Aharoni" pitchFamily="2" charset="-79"/>
              <a:ea typeface="Arial Unicode MS" pitchFamily="34" charset="-128"/>
              <a:cs typeface="Aharoni" pitchFamily="2" charset="-79"/>
            </a:endParaRPr>
          </a:p>
          <a:p>
            <a:pPr marL="7938" indent="9525" algn="l" rtl="0" fontAlgn="auto">
              <a:lnSpc>
                <a:spcPct val="90000"/>
              </a:lnSpc>
              <a:spcBef>
                <a:spcPct val="20000"/>
              </a:spcBef>
              <a:spcAft>
                <a:spcPts val="0"/>
              </a:spcAft>
              <a:buClr>
                <a:schemeClr val="hlink"/>
              </a:buClr>
              <a:buSzPct val="75000"/>
              <a:buFont typeface="Wingdings" pitchFamily="2" charset="2"/>
              <a:buBlip>
                <a:blip r:embed="rId2"/>
              </a:buBlip>
              <a:defRPr/>
            </a:pPr>
            <a:r>
              <a:rPr lang="en-US" sz="2000" b="1" dirty="0">
                <a:solidFill>
                  <a:srgbClr val="F8F8F8"/>
                </a:solidFill>
                <a:latin typeface="Aharoni" pitchFamily="2" charset="-79"/>
                <a:ea typeface="Arial Unicode MS" pitchFamily="34" charset="-128"/>
                <a:cs typeface="Aharoni" pitchFamily="2" charset="-79"/>
              </a:rPr>
              <a:t>Jesus had prophesized in </a:t>
            </a:r>
            <a:r>
              <a:rPr lang="en-US" sz="2000" b="1" dirty="0">
                <a:solidFill>
                  <a:schemeClr val="accent6">
                    <a:lumMod val="75000"/>
                  </a:schemeClr>
                </a:solidFill>
                <a:latin typeface="Aharoni" pitchFamily="2" charset="-79"/>
                <a:ea typeface="Batang" pitchFamily="18" charset="-127"/>
                <a:cs typeface="Aharoni" pitchFamily="2" charset="-79"/>
              </a:rPr>
              <a:t>Math. 15:9 </a:t>
            </a:r>
            <a:r>
              <a:rPr lang="en-US" sz="2000" b="1" dirty="0">
                <a:solidFill>
                  <a:srgbClr val="F8F8F8"/>
                </a:solidFill>
                <a:latin typeface="Aharoni" pitchFamily="2" charset="-79"/>
                <a:ea typeface="Arial Unicode MS" pitchFamily="34" charset="-128"/>
                <a:cs typeface="Aharoni" pitchFamily="2" charset="-79"/>
              </a:rPr>
              <a:t>that people would worship him uselessly and believe in doctrines made by man.</a:t>
            </a:r>
          </a:p>
        </p:txBody>
      </p:sp>
      <p:pic>
        <p:nvPicPr>
          <p:cNvPr id="40964" name="صورة 3"/>
          <p:cNvPicPr>
            <a:picLocks noChangeAspect="1"/>
          </p:cNvPicPr>
          <p:nvPr/>
        </p:nvPicPr>
        <p:blipFill>
          <a:blip r:embed="rId3"/>
          <a:srcRect l="2345" t="54550" r="21048" b="12283"/>
          <a:stretch>
            <a:fillRect/>
          </a:stretch>
        </p:blipFill>
        <p:spPr bwMode="auto">
          <a:xfrm>
            <a:off x="0" y="5815013"/>
            <a:ext cx="9144000" cy="10429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69987">
                                            <p:txEl>
                                              <p:pRg st="1" end="1"/>
                                            </p:txEl>
                                          </p:spTgt>
                                        </p:tgtEl>
                                        <p:attrNameLst>
                                          <p:attrName>style.visibility</p:attrName>
                                        </p:attrNameLst>
                                      </p:cBhvr>
                                      <p:to>
                                        <p:strVal val="visible"/>
                                      </p:to>
                                    </p:set>
                                    <p:animEffect transition="in" filter="fade">
                                      <p:cBhvr>
                                        <p:cTn id="7" dur="100"/>
                                        <p:tgtEl>
                                          <p:spTgt spid="169987">
                                            <p:txEl>
                                              <p:pRg st="1" end="1"/>
                                            </p:txEl>
                                          </p:spTgt>
                                        </p:tgtEl>
                                      </p:cBhvr>
                                    </p:animEffect>
                                    <p:anim calcmode="lin" valueType="num">
                                      <p:cBhvr>
                                        <p:cTn id="8" dur="400" fill="hold"/>
                                        <p:tgtEl>
                                          <p:spTgt spid="169987">
                                            <p:txEl>
                                              <p:pRg st="1" end="1"/>
                                            </p:txEl>
                                          </p:spTgt>
                                        </p:tgtEl>
                                        <p:attrNameLst>
                                          <p:attrName>ppt_x</p:attrName>
                                        </p:attrNameLst>
                                      </p:cBhvr>
                                      <p:tavLst>
                                        <p:tav tm="0">
                                          <p:val>
                                            <p:strVal val="#ppt_x"/>
                                          </p:val>
                                        </p:tav>
                                        <p:tav tm="100000">
                                          <p:val>
                                            <p:strVal val="#ppt_x"/>
                                          </p:val>
                                        </p:tav>
                                      </p:tavLst>
                                    </p:anim>
                                    <p:anim calcmode="lin" valueType="num">
                                      <p:cBhvr>
                                        <p:cTn id="9" dur="400" fill="hold"/>
                                        <p:tgtEl>
                                          <p:spTgt spid="169987">
                                            <p:txEl>
                                              <p:pRg st="1" end="1"/>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6998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6998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169987">
                                            <p:txEl>
                                              <p:pRg st="3" end="3"/>
                                            </p:txEl>
                                          </p:spTgt>
                                        </p:tgtEl>
                                        <p:attrNameLst>
                                          <p:attrName>style.visibility</p:attrName>
                                        </p:attrNameLst>
                                      </p:cBhvr>
                                      <p:to>
                                        <p:strVal val="visible"/>
                                      </p:to>
                                    </p:set>
                                    <p:animEffect transition="in" filter="fade">
                                      <p:cBhvr>
                                        <p:cTn id="14" dur="100"/>
                                        <p:tgtEl>
                                          <p:spTgt spid="169987">
                                            <p:txEl>
                                              <p:pRg st="3" end="3"/>
                                            </p:txEl>
                                          </p:spTgt>
                                        </p:tgtEl>
                                      </p:cBhvr>
                                    </p:animEffect>
                                    <p:anim calcmode="lin" valueType="num">
                                      <p:cBhvr>
                                        <p:cTn id="15" dur="400" fill="hold"/>
                                        <p:tgtEl>
                                          <p:spTgt spid="169987">
                                            <p:txEl>
                                              <p:pRg st="3" end="3"/>
                                            </p:txEl>
                                          </p:spTgt>
                                        </p:tgtEl>
                                        <p:attrNameLst>
                                          <p:attrName>ppt_x</p:attrName>
                                        </p:attrNameLst>
                                      </p:cBhvr>
                                      <p:tavLst>
                                        <p:tav tm="0">
                                          <p:val>
                                            <p:strVal val="#ppt_x"/>
                                          </p:val>
                                        </p:tav>
                                        <p:tav tm="100000">
                                          <p:val>
                                            <p:strVal val="#ppt_x"/>
                                          </p:val>
                                        </p:tav>
                                      </p:tavLst>
                                    </p:anim>
                                    <p:anim calcmode="lin" valueType="num">
                                      <p:cBhvr>
                                        <p:cTn id="16" dur="400" fill="hold"/>
                                        <p:tgtEl>
                                          <p:spTgt spid="169987">
                                            <p:txEl>
                                              <p:pRg st="3" end="3"/>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6998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6998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nodeType="withEffect">
                                  <p:stCondLst>
                                    <p:cond delay="0"/>
                                  </p:stCondLst>
                                  <p:childTnLst>
                                    <p:set>
                                      <p:cBhvr>
                                        <p:cTn id="20" dur="1" fill="hold">
                                          <p:stCondLst>
                                            <p:cond delay="0"/>
                                          </p:stCondLst>
                                        </p:cTn>
                                        <p:tgtEl>
                                          <p:spTgt spid="169987">
                                            <p:txEl>
                                              <p:pRg st="5" end="5"/>
                                            </p:txEl>
                                          </p:spTgt>
                                        </p:tgtEl>
                                        <p:attrNameLst>
                                          <p:attrName>style.visibility</p:attrName>
                                        </p:attrNameLst>
                                      </p:cBhvr>
                                      <p:to>
                                        <p:strVal val="visible"/>
                                      </p:to>
                                    </p:set>
                                    <p:animEffect transition="in" filter="fade">
                                      <p:cBhvr>
                                        <p:cTn id="21" dur="100"/>
                                        <p:tgtEl>
                                          <p:spTgt spid="169987">
                                            <p:txEl>
                                              <p:pRg st="5" end="5"/>
                                            </p:txEl>
                                          </p:spTgt>
                                        </p:tgtEl>
                                      </p:cBhvr>
                                    </p:animEffect>
                                    <p:anim calcmode="lin" valueType="num">
                                      <p:cBhvr>
                                        <p:cTn id="22" dur="400" fill="hold"/>
                                        <p:tgtEl>
                                          <p:spTgt spid="169987">
                                            <p:txEl>
                                              <p:pRg st="5" end="5"/>
                                            </p:txEl>
                                          </p:spTgt>
                                        </p:tgtEl>
                                        <p:attrNameLst>
                                          <p:attrName>ppt_x</p:attrName>
                                        </p:attrNameLst>
                                      </p:cBhvr>
                                      <p:tavLst>
                                        <p:tav tm="0">
                                          <p:val>
                                            <p:strVal val="#ppt_x"/>
                                          </p:val>
                                        </p:tav>
                                        <p:tav tm="100000">
                                          <p:val>
                                            <p:strVal val="#ppt_x"/>
                                          </p:val>
                                        </p:tav>
                                      </p:tavLst>
                                    </p:anim>
                                    <p:anim calcmode="lin" valueType="num">
                                      <p:cBhvr>
                                        <p:cTn id="23" dur="400" fill="hold"/>
                                        <p:tgtEl>
                                          <p:spTgt spid="169987">
                                            <p:txEl>
                                              <p:pRg st="5" end="5"/>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169987">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169987">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nodeType="withEffect">
                                  <p:stCondLst>
                                    <p:cond delay="0"/>
                                  </p:stCondLst>
                                  <p:childTnLst>
                                    <p:set>
                                      <p:cBhvr>
                                        <p:cTn id="27" dur="1" fill="hold">
                                          <p:stCondLst>
                                            <p:cond delay="0"/>
                                          </p:stCondLst>
                                        </p:cTn>
                                        <p:tgtEl>
                                          <p:spTgt spid="169987">
                                            <p:txEl>
                                              <p:pRg st="7" end="7"/>
                                            </p:txEl>
                                          </p:spTgt>
                                        </p:tgtEl>
                                        <p:attrNameLst>
                                          <p:attrName>style.visibility</p:attrName>
                                        </p:attrNameLst>
                                      </p:cBhvr>
                                      <p:to>
                                        <p:strVal val="visible"/>
                                      </p:to>
                                    </p:set>
                                    <p:animEffect transition="in" filter="fade">
                                      <p:cBhvr>
                                        <p:cTn id="28" dur="100"/>
                                        <p:tgtEl>
                                          <p:spTgt spid="169987">
                                            <p:txEl>
                                              <p:pRg st="7" end="7"/>
                                            </p:txEl>
                                          </p:spTgt>
                                        </p:tgtEl>
                                      </p:cBhvr>
                                    </p:animEffect>
                                    <p:anim calcmode="lin" valueType="num">
                                      <p:cBhvr>
                                        <p:cTn id="29" dur="400" fill="hold"/>
                                        <p:tgtEl>
                                          <p:spTgt spid="169987">
                                            <p:txEl>
                                              <p:pRg st="7" end="7"/>
                                            </p:txEl>
                                          </p:spTgt>
                                        </p:tgtEl>
                                        <p:attrNameLst>
                                          <p:attrName>ppt_x</p:attrName>
                                        </p:attrNameLst>
                                      </p:cBhvr>
                                      <p:tavLst>
                                        <p:tav tm="0">
                                          <p:val>
                                            <p:strVal val="#ppt_x"/>
                                          </p:val>
                                        </p:tav>
                                        <p:tav tm="100000">
                                          <p:val>
                                            <p:strVal val="#ppt_x"/>
                                          </p:val>
                                        </p:tav>
                                      </p:tavLst>
                                    </p:anim>
                                    <p:anim calcmode="lin" valueType="num">
                                      <p:cBhvr>
                                        <p:cTn id="30" dur="400" fill="hold"/>
                                        <p:tgtEl>
                                          <p:spTgt spid="169987">
                                            <p:txEl>
                                              <p:pRg st="7" end="7"/>
                                            </p:txEl>
                                          </p:spTgt>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169987">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169987">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solidFill>
          <a:srgbClr val="996633"/>
        </a:solidFill>
        <a:effectLst/>
      </p:bgPr>
    </p:bg>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a:xfrm>
            <a:off x="457200" y="304800"/>
            <a:ext cx="6172200" cy="1066800"/>
          </a:xfrm>
        </p:spPr>
        <p:txBody>
          <a:bodyPr rtlCol="1">
            <a:normAutofit fontScale="90000"/>
          </a:bodyPr>
          <a:lstStyle/>
          <a:p>
            <a:pPr marL="103188" indent="22225" rtl="0" eaLnBrk="1" hangingPunct="1">
              <a:defRPr/>
            </a:pPr>
            <a:r>
              <a:rPr lang="en-US" sz="3200" b="1" kern="0" dirty="0" smtClean="0">
                <a:solidFill>
                  <a:schemeClr val="bg1">
                    <a:lumMod val="85000"/>
                    <a:lumOff val="15000"/>
                  </a:schemeClr>
                </a:solidFill>
                <a:latin typeface="Batang" pitchFamily="18" charset="-127"/>
              </a:rPr>
              <a:t>    </a:t>
            </a:r>
            <a:r>
              <a:rPr lang="en-US" sz="3600" b="1" kern="0" dirty="0" smtClean="0">
                <a:ln>
                  <a:solidFill>
                    <a:srgbClr val="92D050"/>
                  </a:solidFill>
                </a:ln>
                <a:solidFill>
                  <a:srgbClr val="92D050"/>
                </a:solidFill>
                <a:latin typeface="Aharoni" pitchFamily="2" charset="-79"/>
                <a:cs typeface="Aharoni" pitchFamily="2" charset="-79"/>
              </a:rPr>
              <a:t>How can you say ‘Jesus’ was a Muslim?</a:t>
            </a:r>
          </a:p>
        </p:txBody>
      </p:sp>
      <p:sp>
        <p:nvSpPr>
          <p:cNvPr id="114691" name="Rectangle 3"/>
          <p:cNvSpPr>
            <a:spLocks noChangeArrowheads="1"/>
          </p:cNvSpPr>
          <p:nvPr/>
        </p:nvSpPr>
        <p:spPr bwMode="auto">
          <a:xfrm>
            <a:off x="381000" y="1112282"/>
            <a:ext cx="6248400" cy="5195268"/>
          </a:xfrm>
          <a:prstGeom prst="rect">
            <a:avLst/>
          </a:prstGeom>
          <a:noFill/>
          <a:ln w="9525">
            <a:noFill/>
            <a:miter lim="800000"/>
            <a:headEnd/>
            <a:tailEnd/>
          </a:ln>
          <a:effectLst/>
        </p:spPr>
        <p:txBody>
          <a:bodyPr>
            <a:spAutoFit/>
          </a:bodyPr>
          <a:lstStyle/>
          <a:p>
            <a:pPr algn="just" rtl="0" fontAlgn="auto">
              <a:lnSpc>
                <a:spcPct val="90000"/>
              </a:lnSpc>
              <a:spcBef>
                <a:spcPct val="20000"/>
              </a:spcBef>
              <a:spcAft>
                <a:spcPts val="0"/>
              </a:spcAft>
              <a:buClr>
                <a:schemeClr val="hlink"/>
              </a:buClr>
              <a:buSzPct val="75000"/>
              <a:defRPr/>
            </a:pPr>
            <a:r>
              <a:rPr lang="en-US" sz="2400" dirty="0">
                <a:ln w="18415" cmpd="sng">
                  <a:solidFill>
                    <a:srgbClr val="92D050"/>
                  </a:solidFill>
                  <a:prstDash val="solid"/>
                </a:ln>
                <a:solidFill>
                  <a:srgbClr val="92D050"/>
                </a:solidFill>
                <a:effectLst>
                  <a:outerShdw blurRad="63500" dir="3600000" algn="tl" rotWithShape="0">
                    <a:srgbClr val="000000">
                      <a:alpha val="70000"/>
                    </a:srgbClr>
                  </a:outerShdw>
                </a:effectLst>
                <a:latin typeface="Aharoni" pitchFamily="2" charset="-79"/>
                <a:ea typeface="Arial Unicode MS" pitchFamily="34" charset="-128"/>
                <a:cs typeface="Aharoni" pitchFamily="2" charset="-79"/>
              </a:rPr>
              <a:t>*</a:t>
            </a:r>
            <a:r>
              <a:rPr lang="en-US" sz="2400" dirty="0">
                <a:ln w="18415" cmpd="sng">
                  <a:solidFill>
                    <a:schemeClr val="tx1">
                      <a:lumMod val="95000"/>
                      <a:lumOff val="5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Calligraph421 BT" pitchFamily="66" charset="0"/>
                <a:ea typeface="Arial Unicode MS" pitchFamily="34" charset="-128"/>
                <a:cs typeface="+mn-cs"/>
              </a:rPr>
              <a:t> </a:t>
            </a:r>
          </a:p>
          <a:p>
            <a:pPr algn="just" rtl="0" fontAlgn="auto">
              <a:lnSpc>
                <a:spcPct val="90000"/>
              </a:lnSpc>
              <a:spcBef>
                <a:spcPct val="20000"/>
              </a:spcBef>
              <a:spcAft>
                <a:spcPts val="0"/>
              </a:spcAft>
              <a:buClr>
                <a:schemeClr val="hlink"/>
              </a:buClr>
              <a:buSzPct val="75000"/>
              <a:defRPr/>
            </a:pPr>
            <a:r>
              <a:rPr lang="en-US" sz="2400" dirty="0">
                <a:ln w="18415" cmpd="sng">
                  <a:solidFill>
                    <a:schemeClr val="tx1">
                      <a:lumMod val="95000"/>
                      <a:lumOff val="5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Calligraph421 BT" pitchFamily="66" charset="0"/>
                <a:ea typeface="Arial Unicode MS" pitchFamily="34" charset="-128"/>
                <a:cs typeface="+mn-cs"/>
              </a:rPr>
              <a:t>He was teaching submission to the Will of God; to believe in One True God and to keep His commandments </a:t>
            </a:r>
            <a:r>
              <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Calligraph421 BT" pitchFamily="66" charset="0"/>
                <a:ea typeface="Arial Unicode MS" pitchFamily="34" charset="-128"/>
                <a:cs typeface="+mn-cs"/>
              </a:rPr>
              <a:t>(Monotheism).  </a:t>
            </a:r>
          </a:p>
          <a:p>
            <a:pPr algn="just" rtl="0" fontAlgn="auto">
              <a:lnSpc>
                <a:spcPct val="90000"/>
              </a:lnSpc>
              <a:spcBef>
                <a:spcPct val="20000"/>
              </a:spcBef>
              <a:spcAft>
                <a:spcPts val="0"/>
              </a:spcAft>
              <a:buClr>
                <a:schemeClr val="hlink"/>
              </a:buClr>
              <a:buSzPct val="75000"/>
              <a:defRPr/>
            </a:pPr>
            <a:r>
              <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Calligraph421 BT" pitchFamily="66" charset="0"/>
                <a:ea typeface="Arial Unicode MS" pitchFamily="34" charset="-128"/>
                <a:cs typeface="+mn-cs"/>
              </a:rPr>
              <a:t>                           </a:t>
            </a:r>
          </a:p>
          <a:p>
            <a:pPr algn="just" rtl="0" fontAlgn="auto">
              <a:lnSpc>
                <a:spcPct val="90000"/>
              </a:lnSpc>
              <a:spcBef>
                <a:spcPct val="20000"/>
              </a:spcBef>
              <a:spcAft>
                <a:spcPts val="0"/>
              </a:spcAft>
              <a:buClr>
                <a:schemeClr val="hlink"/>
              </a:buClr>
              <a:buSzPct val="75000"/>
              <a:defRPr/>
            </a:pPr>
            <a:r>
              <a:rPr lang="en-US" sz="2400" dirty="0">
                <a:ln w="18415" cmpd="sng">
                  <a:solidFill>
                    <a:srgbClr val="92D050"/>
                  </a:solidFill>
                  <a:prstDash val="solid"/>
                </a:ln>
                <a:solidFill>
                  <a:srgbClr val="92D050"/>
                </a:solidFill>
                <a:effectLst>
                  <a:outerShdw blurRad="63500" dir="3600000" algn="tl" rotWithShape="0">
                    <a:srgbClr val="000000">
                      <a:alpha val="70000"/>
                    </a:srgbClr>
                  </a:outerShdw>
                </a:effectLst>
                <a:latin typeface="Aharoni" pitchFamily="2" charset="-79"/>
                <a:ea typeface="Arial Unicode MS" pitchFamily="34" charset="-128"/>
                <a:cs typeface="Aharoni" pitchFamily="2" charset="-79"/>
              </a:rPr>
              <a:t>*</a:t>
            </a:r>
            <a:r>
              <a:rPr lang="en-US" sz="2400" dirty="0">
                <a:ln w="18415" cmpd="sng">
                  <a:solidFill>
                    <a:schemeClr val="tx1">
                      <a:lumMod val="95000"/>
                      <a:lumOff val="5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Calligraph421 BT" pitchFamily="66" charset="0"/>
                <a:ea typeface="Arial Unicode MS" pitchFamily="34" charset="-128"/>
                <a:cs typeface="+mn-cs"/>
              </a:rPr>
              <a:t> He would prostrate while praying, fast, greet others using the word peace. He was circumcised and did not eat pork. </a:t>
            </a:r>
            <a:r>
              <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Calligraph421 BT" pitchFamily="66" charset="0"/>
                <a:ea typeface="Arial Unicode MS" pitchFamily="34" charset="-128"/>
                <a:cs typeface="+mn-cs"/>
              </a:rPr>
              <a:t>(Ref. Math.26:39; John 17:3; John 20:19; Mark 12:29-30). </a:t>
            </a:r>
          </a:p>
          <a:p>
            <a:pPr algn="just" rtl="0" fontAlgn="auto">
              <a:lnSpc>
                <a:spcPct val="90000"/>
              </a:lnSpc>
              <a:spcBef>
                <a:spcPct val="20000"/>
              </a:spcBef>
              <a:spcAft>
                <a:spcPts val="0"/>
              </a:spcAft>
              <a:buClr>
                <a:schemeClr val="hlink"/>
              </a:buClr>
              <a:buSzPct val="75000"/>
              <a:defRPr/>
            </a:pPr>
            <a:endParaRPr lang="en-US" sz="3600" dirty="0">
              <a:ln w="18415" cmpd="sng">
                <a:solidFill>
                  <a:schemeClr val="tx1">
                    <a:lumMod val="95000"/>
                    <a:lumOff val="5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Calligraph421 BT" pitchFamily="66" charset="0"/>
              <a:ea typeface="Arial Unicode MS" pitchFamily="34" charset="-128"/>
              <a:cs typeface="+mn-cs"/>
            </a:endParaRPr>
          </a:p>
          <a:p>
            <a:pPr marL="457200" indent="-457200" algn="just" rtl="0" fontAlgn="auto">
              <a:lnSpc>
                <a:spcPct val="90000"/>
              </a:lnSpc>
              <a:spcBef>
                <a:spcPct val="20000"/>
              </a:spcBef>
              <a:spcAft>
                <a:spcPts val="0"/>
              </a:spcAft>
              <a:buClr>
                <a:schemeClr val="hlink"/>
              </a:buClr>
              <a:buSzPct val="75000"/>
              <a:buFont typeface="Wingdings" pitchFamily="2" charset="2"/>
              <a:buNone/>
              <a:defRPr/>
            </a:pPr>
            <a:r>
              <a:rPr lang="en-US" sz="2400" dirty="0">
                <a:ln w="18415" cmpd="sng">
                  <a:solidFill>
                    <a:srgbClr val="92D050"/>
                  </a:solidFill>
                  <a:prstDash val="solid"/>
                </a:ln>
                <a:solidFill>
                  <a:srgbClr val="92D050"/>
                </a:solidFill>
                <a:effectLst>
                  <a:outerShdw blurRad="63500" dir="3600000" algn="tl" rotWithShape="0">
                    <a:srgbClr val="000000">
                      <a:alpha val="70000"/>
                    </a:srgbClr>
                  </a:outerShdw>
                </a:effectLst>
                <a:latin typeface="Calligraph421 BT" pitchFamily="66" charset="0"/>
                <a:ea typeface="Arial Unicode MS" pitchFamily="34" charset="-128"/>
                <a:cs typeface="+mn-cs"/>
              </a:rPr>
              <a:t>Was </a:t>
            </a:r>
            <a:r>
              <a:rPr lang="en-US" sz="2400" dirty="0">
                <a:ln w="18415" cmpd="sng">
                  <a:solidFill>
                    <a:schemeClr val="tx1">
                      <a:lumMod val="95000"/>
                      <a:lumOff val="5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Calligraph421 BT" pitchFamily="66" charset="0"/>
                <a:ea typeface="Arial Unicode MS" pitchFamily="34" charset="-128"/>
                <a:cs typeface="+mn-cs"/>
              </a:rPr>
              <a:t>‘Jesus’ </a:t>
            </a:r>
            <a:r>
              <a:rPr lang="en-US" sz="2400" dirty="0">
                <a:ln w="18415" cmpd="sng">
                  <a:solidFill>
                    <a:srgbClr val="92D050"/>
                  </a:solidFill>
                  <a:prstDash val="solid"/>
                </a:ln>
                <a:solidFill>
                  <a:srgbClr val="92D050"/>
                </a:solidFill>
                <a:effectLst>
                  <a:outerShdw blurRad="63500" dir="3600000" algn="tl" rotWithShape="0">
                    <a:srgbClr val="000000">
                      <a:alpha val="70000"/>
                    </a:srgbClr>
                  </a:outerShdw>
                </a:effectLst>
                <a:latin typeface="Calligraph421 BT" pitchFamily="66" charset="0"/>
                <a:ea typeface="Arial Unicode MS" pitchFamily="34" charset="-128"/>
                <a:cs typeface="+mn-cs"/>
              </a:rPr>
              <a:t>sent to the whole world ?</a:t>
            </a:r>
          </a:p>
          <a:p>
            <a:pPr algn="just" rtl="0" fontAlgn="auto">
              <a:lnSpc>
                <a:spcPct val="90000"/>
              </a:lnSpc>
              <a:spcBef>
                <a:spcPct val="20000"/>
              </a:spcBef>
              <a:spcAft>
                <a:spcPts val="0"/>
              </a:spcAft>
              <a:buClr>
                <a:schemeClr val="hlink"/>
              </a:buClr>
              <a:buSzPct val="75000"/>
              <a:defRPr/>
            </a:pPr>
            <a:r>
              <a:rPr lang="en-US" sz="3200" dirty="0">
                <a:ln w="18415" cmpd="sng">
                  <a:solidFill>
                    <a:srgbClr val="92D050"/>
                  </a:solidFill>
                  <a:prstDash val="solid"/>
                </a:ln>
                <a:solidFill>
                  <a:srgbClr val="92D050"/>
                </a:solidFill>
                <a:effectLst>
                  <a:outerShdw blurRad="63500" dir="3600000" algn="tl" rotWithShape="0">
                    <a:srgbClr val="000000">
                      <a:alpha val="70000"/>
                    </a:srgbClr>
                  </a:outerShdw>
                </a:effectLst>
                <a:latin typeface="Aharoni" pitchFamily="2" charset="-79"/>
                <a:ea typeface="Arial Unicode MS" pitchFamily="34" charset="-128"/>
                <a:cs typeface="Aharoni" pitchFamily="2" charset="-79"/>
              </a:rPr>
              <a:t>*</a:t>
            </a:r>
            <a:r>
              <a:rPr lang="en-US" sz="2400" dirty="0">
                <a:ln w="18415" cmpd="sng">
                  <a:solidFill>
                    <a:schemeClr val="tx1">
                      <a:lumMod val="95000"/>
                      <a:lumOff val="5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Calligraph421 BT" pitchFamily="66" charset="0"/>
                <a:ea typeface="Arial Unicode MS" pitchFamily="34" charset="-128"/>
                <a:cs typeface="+mn-cs"/>
              </a:rPr>
              <a:t> Jesus was sent to the Lost sheep of the House of Israel. </a:t>
            </a:r>
            <a:r>
              <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Calligraph421 BT" pitchFamily="66" charset="0"/>
                <a:ea typeface="Arial Unicode MS" pitchFamily="34" charset="-128"/>
                <a:cs typeface="+mn-cs"/>
              </a:rPr>
              <a:t>(Math. 24:15; Math. 7:9).</a:t>
            </a:r>
          </a:p>
        </p:txBody>
      </p:sp>
      <p:pic>
        <p:nvPicPr>
          <p:cNvPr id="41988" name="Picture 2" descr="C:\Users\Hinda\Desktop\صور\New Folder\22306960625470862_hgUnOIEd_c.jpg"/>
          <p:cNvPicPr>
            <a:picLocks noChangeAspect="1" noChangeArrowheads="1"/>
          </p:cNvPicPr>
          <p:nvPr/>
        </p:nvPicPr>
        <p:blipFill>
          <a:blip r:embed="rId2"/>
          <a:srcRect/>
          <a:stretch>
            <a:fillRect/>
          </a:stretch>
        </p:blipFill>
        <p:spPr bwMode="auto">
          <a:xfrm>
            <a:off x="7010400" y="0"/>
            <a:ext cx="2133600" cy="68341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fade">
                                      <p:cBhvr>
                                        <p:cTn id="7" dur="100"/>
                                        <p:tgtEl>
                                          <p:spTgt spid="114691">
                                            <p:txEl>
                                              <p:pRg st="0" end="0"/>
                                            </p:txEl>
                                          </p:spTgt>
                                        </p:tgtEl>
                                      </p:cBhvr>
                                    </p:animEffect>
                                    <p:anim calcmode="lin" valueType="num">
                                      <p:cBhvr>
                                        <p:cTn id="8" dur="400" fill="hold"/>
                                        <p:tgtEl>
                                          <p:spTgt spid="11469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14691">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1469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1469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114691">
                                            <p:txEl>
                                              <p:pRg st="1" end="1"/>
                                            </p:txEl>
                                          </p:spTgt>
                                        </p:tgtEl>
                                        <p:attrNameLst>
                                          <p:attrName>style.visibility</p:attrName>
                                        </p:attrNameLst>
                                      </p:cBhvr>
                                      <p:to>
                                        <p:strVal val="visible"/>
                                      </p:to>
                                    </p:set>
                                    <p:animEffect transition="in" filter="fade">
                                      <p:cBhvr>
                                        <p:cTn id="16" dur="100"/>
                                        <p:tgtEl>
                                          <p:spTgt spid="114691">
                                            <p:txEl>
                                              <p:pRg st="1" end="1"/>
                                            </p:txEl>
                                          </p:spTgt>
                                        </p:tgtEl>
                                      </p:cBhvr>
                                    </p:animEffect>
                                    <p:anim calcmode="lin" valueType="num">
                                      <p:cBhvr>
                                        <p:cTn id="17" dur="4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114691">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14691">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14691">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114691">
                                            <p:txEl>
                                              <p:pRg st="2" end="2"/>
                                            </p:txEl>
                                          </p:spTgt>
                                        </p:tgtEl>
                                        <p:attrNameLst>
                                          <p:attrName>style.visibility</p:attrName>
                                        </p:attrNameLst>
                                      </p:cBhvr>
                                      <p:to>
                                        <p:strVal val="visible"/>
                                      </p:to>
                                    </p:set>
                                    <p:animEffect transition="in" filter="fade">
                                      <p:cBhvr>
                                        <p:cTn id="25" dur="100"/>
                                        <p:tgtEl>
                                          <p:spTgt spid="114691">
                                            <p:txEl>
                                              <p:pRg st="2" end="2"/>
                                            </p:txEl>
                                          </p:spTgt>
                                        </p:tgtEl>
                                      </p:cBhvr>
                                    </p:animEffect>
                                    <p:anim calcmode="lin" valueType="num">
                                      <p:cBhvr>
                                        <p:cTn id="26" dur="400" fill="hold"/>
                                        <p:tgtEl>
                                          <p:spTgt spid="114691">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114691">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11469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11469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114691">
                                            <p:txEl>
                                              <p:pRg st="3" end="3"/>
                                            </p:txEl>
                                          </p:spTgt>
                                        </p:tgtEl>
                                        <p:attrNameLst>
                                          <p:attrName>style.visibility</p:attrName>
                                        </p:attrNameLst>
                                      </p:cBhvr>
                                      <p:to>
                                        <p:strVal val="visible"/>
                                      </p:to>
                                    </p:set>
                                    <p:animEffect transition="in" filter="fade">
                                      <p:cBhvr>
                                        <p:cTn id="34" dur="100"/>
                                        <p:tgtEl>
                                          <p:spTgt spid="114691">
                                            <p:txEl>
                                              <p:pRg st="3" end="3"/>
                                            </p:txEl>
                                          </p:spTgt>
                                        </p:tgtEl>
                                      </p:cBhvr>
                                    </p:animEffect>
                                    <p:anim calcmode="lin" valueType="num">
                                      <p:cBhvr>
                                        <p:cTn id="35" dur="400" fill="hold"/>
                                        <p:tgtEl>
                                          <p:spTgt spid="114691">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114691">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114691">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114691">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114691">
                                            <p:txEl>
                                              <p:pRg st="5" end="5"/>
                                            </p:txEl>
                                          </p:spTgt>
                                        </p:tgtEl>
                                        <p:attrNameLst>
                                          <p:attrName>style.visibility</p:attrName>
                                        </p:attrNameLst>
                                      </p:cBhvr>
                                      <p:to>
                                        <p:strVal val="visible"/>
                                      </p:to>
                                    </p:set>
                                    <p:animEffect transition="in" filter="fade">
                                      <p:cBhvr>
                                        <p:cTn id="43" dur="100"/>
                                        <p:tgtEl>
                                          <p:spTgt spid="114691">
                                            <p:txEl>
                                              <p:pRg st="5" end="5"/>
                                            </p:txEl>
                                          </p:spTgt>
                                        </p:tgtEl>
                                      </p:cBhvr>
                                    </p:animEffect>
                                    <p:anim calcmode="lin" valueType="num">
                                      <p:cBhvr>
                                        <p:cTn id="44" dur="400" fill="hold"/>
                                        <p:tgtEl>
                                          <p:spTgt spid="114691">
                                            <p:txEl>
                                              <p:pRg st="5" end="5"/>
                                            </p:txEl>
                                          </p:spTgt>
                                        </p:tgtEl>
                                        <p:attrNameLst>
                                          <p:attrName>ppt_x</p:attrName>
                                        </p:attrNameLst>
                                      </p:cBhvr>
                                      <p:tavLst>
                                        <p:tav tm="0">
                                          <p:val>
                                            <p:strVal val="#ppt_x"/>
                                          </p:val>
                                        </p:tav>
                                        <p:tav tm="100000">
                                          <p:val>
                                            <p:strVal val="#ppt_x"/>
                                          </p:val>
                                        </p:tav>
                                      </p:tavLst>
                                    </p:anim>
                                    <p:anim calcmode="lin" valueType="num">
                                      <p:cBhvr>
                                        <p:cTn id="45" dur="400" fill="hold"/>
                                        <p:tgtEl>
                                          <p:spTgt spid="114691">
                                            <p:txEl>
                                              <p:pRg st="5" end="5"/>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114691">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114691">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nodeType="clickEffect">
                                  <p:stCondLst>
                                    <p:cond delay="0"/>
                                  </p:stCondLst>
                                  <p:childTnLst>
                                    <p:set>
                                      <p:cBhvr>
                                        <p:cTn id="51" dur="1" fill="hold">
                                          <p:stCondLst>
                                            <p:cond delay="0"/>
                                          </p:stCondLst>
                                        </p:cTn>
                                        <p:tgtEl>
                                          <p:spTgt spid="114691">
                                            <p:txEl>
                                              <p:pRg st="6" end="6"/>
                                            </p:txEl>
                                          </p:spTgt>
                                        </p:tgtEl>
                                        <p:attrNameLst>
                                          <p:attrName>style.visibility</p:attrName>
                                        </p:attrNameLst>
                                      </p:cBhvr>
                                      <p:to>
                                        <p:strVal val="visible"/>
                                      </p:to>
                                    </p:set>
                                    <p:animEffect transition="in" filter="fade">
                                      <p:cBhvr>
                                        <p:cTn id="52" dur="100"/>
                                        <p:tgtEl>
                                          <p:spTgt spid="114691">
                                            <p:txEl>
                                              <p:pRg st="6" end="6"/>
                                            </p:txEl>
                                          </p:spTgt>
                                        </p:tgtEl>
                                      </p:cBhvr>
                                    </p:animEffect>
                                    <p:anim calcmode="lin" valueType="num">
                                      <p:cBhvr>
                                        <p:cTn id="53" dur="400" fill="hold"/>
                                        <p:tgtEl>
                                          <p:spTgt spid="114691">
                                            <p:txEl>
                                              <p:pRg st="6" end="6"/>
                                            </p:txEl>
                                          </p:spTgt>
                                        </p:tgtEl>
                                        <p:attrNameLst>
                                          <p:attrName>ppt_x</p:attrName>
                                        </p:attrNameLst>
                                      </p:cBhvr>
                                      <p:tavLst>
                                        <p:tav tm="0">
                                          <p:val>
                                            <p:strVal val="#ppt_x"/>
                                          </p:val>
                                        </p:tav>
                                        <p:tav tm="100000">
                                          <p:val>
                                            <p:strVal val="#ppt_x"/>
                                          </p:val>
                                        </p:tav>
                                      </p:tavLst>
                                    </p:anim>
                                    <p:anim calcmode="lin" valueType="num">
                                      <p:cBhvr>
                                        <p:cTn id="54" dur="400" fill="hold"/>
                                        <p:tgtEl>
                                          <p:spTgt spid="114691">
                                            <p:txEl>
                                              <p:pRg st="6" end="6"/>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114691">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114691">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50000"/>
          </a:schemeClr>
        </a:solidFill>
        <a:effectLst/>
      </p:bgPr>
    </p:bg>
    <p:spTree>
      <p:nvGrpSpPr>
        <p:cNvPr id="1" name=""/>
        <p:cNvGrpSpPr/>
        <p:nvPr/>
      </p:nvGrpSpPr>
      <p:grpSpPr>
        <a:xfrm>
          <a:off x="0" y="0"/>
          <a:ext cx="0" cy="0"/>
          <a:chOff x="0" y="0"/>
          <a:chExt cx="0" cy="0"/>
        </a:xfrm>
      </p:grpSpPr>
      <p:sp>
        <p:nvSpPr>
          <p:cNvPr id="115714" name="Rectangle 2"/>
          <p:cNvSpPr>
            <a:spLocks noGrp="1" noRot="1" noChangeArrowheads="1"/>
          </p:cNvSpPr>
          <p:nvPr>
            <p:ph type="title"/>
          </p:nvPr>
        </p:nvSpPr>
        <p:spPr>
          <a:xfrm>
            <a:off x="1576264" y="457200"/>
            <a:ext cx="5738936" cy="1447800"/>
          </a:xfrm>
          <a:solidFill>
            <a:schemeClr val="accent3">
              <a:lumMod val="40000"/>
              <a:lumOff val="60000"/>
            </a:schemeClr>
          </a:solidFill>
        </p:spPr>
        <p:txBody>
          <a:bodyPr rtlCol="1">
            <a:noAutofit/>
          </a:bodyPr>
          <a:lstStyle/>
          <a:p>
            <a:pPr marL="49213" indent="-31750" rtl="0" eaLnBrk="1" hangingPunct="1">
              <a:defRPr/>
            </a:pPr>
            <a:r>
              <a:rPr lang="en-US" sz="2800" b="1" kern="0" dirty="0" smtClean="0">
                <a:ln>
                  <a:solidFill>
                    <a:schemeClr val="bg2">
                      <a:lumMod val="10000"/>
                    </a:schemeClr>
                  </a:solidFill>
                </a:ln>
                <a:solidFill>
                  <a:schemeClr val="bg1">
                    <a:lumMod val="50000"/>
                  </a:schemeClr>
                </a:solidFill>
                <a:latin typeface="Aharoni" pitchFamily="2" charset="-79"/>
                <a:cs typeface="Aharoni" pitchFamily="2" charset="-79"/>
              </a:rPr>
              <a:t>Was “Jesus” the one who called the religion Christianity? </a:t>
            </a:r>
          </a:p>
        </p:txBody>
      </p:sp>
      <p:sp>
        <p:nvSpPr>
          <p:cNvPr id="115715" name="Rectangle 3"/>
          <p:cNvSpPr>
            <a:spLocks noChangeArrowheads="1"/>
          </p:cNvSpPr>
          <p:nvPr/>
        </p:nvSpPr>
        <p:spPr bwMode="auto">
          <a:xfrm>
            <a:off x="1576264" y="1916832"/>
            <a:ext cx="5732040" cy="3596369"/>
          </a:xfrm>
          <a:prstGeom prst="rect">
            <a:avLst/>
          </a:prstGeom>
          <a:noFill/>
          <a:ln w="9525">
            <a:noFill/>
            <a:miter lim="800000"/>
            <a:headEnd/>
            <a:tailEnd/>
          </a:ln>
          <a:effectLst/>
        </p:spPr>
        <p:txBody>
          <a:bodyPr>
            <a:spAutoFit/>
          </a:bodyPr>
          <a:lstStyle/>
          <a:p>
            <a:pPr algn="just" rtl="0" fontAlgn="auto">
              <a:lnSpc>
                <a:spcPct val="90000"/>
              </a:lnSpc>
              <a:spcBef>
                <a:spcPct val="20000"/>
              </a:spcBef>
              <a:spcAft>
                <a:spcPts val="0"/>
              </a:spcAft>
              <a:buClr>
                <a:schemeClr val="hlink"/>
              </a:buClr>
              <a:buSzPct val="75000"/>
              <a:defRPr/>
            </a:pPr>
            <a:endParaRPr lang="en-US" sz="28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Andalus" pitchFamily="2" charset="-78"/>
              <a:ea typeface="Arial Unicode MS" pitchFamily="34" charset="-128"/>
              <a:cs typeface="Andalus" pitchFamily="2" charset="-78"/>
            </a:endParaRPr>
          </a:p>
          <a:p>
            <a:pPr algn="just" rtl="0" fontAlgn="auto">
              <a:lnSpc>
                <a:spcPct val="90000"/>
              </a:lnSpc>
              <a:spcBef>
                <a:spcPct val="20000"/>
              </a:spcBef>
              <a:spcAft>
                <a:spcPts val="0"/>
              </a:spcAft>
              <a:buClr>
                <a:schemeClr val="hlink"/>
              </a:buClr>
              <a:buSzPct val="75000"/>
              <a:defRPr/>
            </a:pPr>
            <a:r>
              <a:rPr lang="en-US" sz="28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Andalus" pitchFamily="2" charset="-78"/>
                <a:ea typeface="Arial Unicode MS" pitchFamily="34" charset="-128"/>
                <a:cs typeface="Andalus" pitchFamily="2" charset="-78"/>
              </a:rPr>
              <a:t>*</a:t>
            </a:r>
            <a:r>
              <a:rPr lang="en-US" sz="2800" dirty="0">
                <a:solidFill>
                  <a:srgbClr val="FFCCFF"/>
                </a:solidFill>
                <a:latin typeface="Andalus" pitchFamily="2" charset="-78"/>
                <a:ea typeface="Arial Unicode MS" pitchFamily="34" charset="-128"/>
                <a:cs typeface="Andalus" pitchFamily="2" charset="-78"/>
              </a:rPr>
              <a:t> </a:t>
            </a:r>
            <a:r>
              <a:rPr lang="en-US" sz="3600" dirty="0">
                <a:ln w="18415" cmpd="sng">
                  <a:solidFill>
                    <a:srgbClr val="F79FC5"/>
                  </a:solidFill>
                  <a:prstDash val="solid"/>
                </a:ln>
                <a:solidFill>
                  <a:srgbClr val="FFCCFF"/>
                </a:solidFill>
                <a:effectLst>
                  <a:outerShdw blurRad="63500" dir="3600000" algn="tl" rotWithShape="0">
                    <a:srgbClr val="000000">
                      <a:alpha val="70000"/>
                    </a:srgbClr>
                  </a:outerShdw>
                </a:effectLst>
                <a:latin typeface="Andalus" pitchFamily="2" charset="-78"/>
                <a:ea typeface="Arial Unicode MS" pitchFamily="34" charset="-128"/>
                <a:cs typeface="Andalus" pitchFamily="2" charset="-78"/>
              </a:rPr>
              <a:t>The pagans and Jews called the followers of Jesus Christians in Antioch </a:t>
            </a:r>
            <a:r>
              <a:rPr lang="en-US" sz="36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Andalus" pitchFamily="2" charset="-78"/>
                <a:ea typeface="Arial Unicode MS" pitchFamily="34" charset="-128"/>
                <a:cs typeface="Andalus" pitchFamily="2" charset="-78"/>
              </a:rPr>
              <a:t>(acts 11:26) </a:t>
            </a:r>
            <a:r>
              <a:rPr lang="en-US" sz="3600" dirty="0">
                <a:ln w="18415" cmpd="sng">
                  <a:solidFill>
                    <a:srgbClr val="F79FC5"/>
                  </a:solidFill>
                  <a:prstDash val="solid"/>
                </a:ln>
                <a:solidFill>
                  <a:srgbClr val="FFCCFF"/>
                </a:solidFill>
                <a:effectLst>
                  <a:outerShdw blurRad="63500" dir="3600000" algn="tl" rotWithShape="0">
                    <a:srgbClr val="000000">
                      <a:alpha val="70000"/>
                    </a:srgbClr>
                  </a:outerShdw>
                </a:effectLst>
                <a:latin typeface="Andalus" pitchFamily="2" charset="-78"/>
                <a:ea typeface="Arial Unicode MS" pitchFamily="34" charset="-128"/>
                <a:cs typeface="Andalus" pitchFamily="2" charset="-78"/>
              </a:rPr>
              <a:t>long after the departure of Jesus from Earth </a:t>
            </a:r>
            <a:r>
              <a:rPr lang="en-US" sz="36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Andalus" pitchFamily="2" charset="-78"/>
                <a:ea typeface="Arial Unicode MS" pitchFamily="34" charset="-128"/>
                <a:cs typeface="Andalus" pitchFamily="2" charset="-78"/>
              </a:rPr>
              <a:t>….</a:t>
            </a:r>
          </a:p>
        </p:txBody>
      </p:sp>
      <p:pic>
        <p:nvPicPr>
          <p:cNvPr id="43012" name="Picture 2" descr="C:\Users\Hinda\Desktop\صور\New Folder\66146688247714206_fuCA2qNM_b.jpg"/>
          <p:cNvPicPr>
            <a:picLocks noChangeAspect="1" noChangeArrowheads="1"/>
          </p:cNvPicPr>
          <p:nvPr/>
        </p:nvPicPr>
        <p:blipFill>
          <a:blip r:embed="rId2"/>
          <a:srcRect/>
          <a:stretch>
            <a:fillRect/>
          </a:stretch>
        </p:blipFill>
        <p:spPr bwMode="auto">
          <a:xfrm>
            <a:off x="7315200" y="0"/>
            <a:ext cx="1828800" cy="6858000"/>
          </a:xfrm>
          <a:prstGeom prst="rect">
            <a:avLst/>
          </a:prstGeom>
          <a:noFill/>
          <a:ln w="9525">
            <a:noFill/>
            <a:miter lim="800000"/>
            <a:headEnd/>
            <a:tailEnd/>
          </a:ln>
        </p:spPr>
      </p:pic>
      <p:pic>
        <p:nvPicPr>
          <p:cNvPr id="43013" name="Picture 2" descr="C:\Users\Hinda\Desktop\صور\New Folder\66146688247714206_fuCA2qNM_b.jpg"/>
          <p:cNvPicPr>
            <a:picLocks noChangeAspect="1" noChangeArrowheads="1"/>
          </p:cNvPicPr>
          <p:nvPr/>
        </p:nvPicPr>
        <p:blipFill>
          <a:blip r:embed="rId2"/>
          <a:srcRect/>
          <a:stretch>
            <a:fillRect/>
          </a:stretch>
        </p:blipFill>
        <p:spPr bwMode="auto">
          <a:xfrm>
            <a:off x="-252413" y="26988"/>
            <a:ext cx="1828801"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15715"/>
                                        </p:tgtEl>
                                        <p:attrNameLst>
                                          <p:attrName>style.visibility</p:attrName>
                                        </p:attrNameLst>
                                      </p:cBhvr>
                                      <p:to>
                                        <p:strVal val="visible"/>
                                      </p:to>
                                    </p:set>
                                    <p:animEffect transition="in" filter="fade">
                                      <p:cBhvr>
                                        <p:cTn id="7" dur="100"/>
                                        <p:tgtEl>
                                          <p:spTgt spid="115715"/>
                                        </p:tgtEl>
                                      </p:cBhvr>
                                    </p:animEffect>
                                    <p:anim calcmode="lin" valueType="num">
                                      <p:cBhvr>
                                        <p:cTn id="8" dur="400" fill="hold"/>
                                        <p:tgtEl>
                                          <p:spTgt spid="115715"/>
                                        </p:tgtEl>
                                        <p:attrNameLst>
                                          <p:attrName>ppt_x</p:attrName>
                                        </p:attrNameLst>
                                      </p:cBhvr>
                                      <p:tavLst>
                                        <p:tav tm="0">
                                          <p:val>
                                            <p:strVal val="#ppt_x"/>
                                          </p:val>
                                        </p:tav>
                                        <p:tav tm="100000">
                                          <p:val>
                                            <p:strVal val="#ppt_x"/>
                                          </p:val>
                                        </p:tav>
                                      </p:tavLst>
                                    </p:anim>
                                    <p:anim calcmode="lin" valueType="num">
                                      <p:cBhvr>
                                        <p:cTn id="9" dur="400" fill="hold"/>
                                        <p:tgtEl>
                                          <p:spTgt spid="11571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157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157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50000"/>
          </a:schemeClr>
        </a:solidFill>
        <a:effectLst/>
      </p:bgPr>
    </p:bg>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a:xfrm>
            <a:off x="-19105" y="188640"/>
            <a:ext cx="7255401" cy="720080"/>
          </a:xfrm>
          <a:solidFill>
            <a:srgbClr val="C00000"/>
          </a:solidFill>
        </p:spPr>
        <p:txBody>
          <a:bodyPr rtlCol="1">
            <a:noAutofit/>
          </a:bodyPr>
          <a:lstStyle/>
          <a:p>
            <a:pPr marL="838200" indent="-838200" rtl="0" eaLnBrk="1" hangingPunct="1">
              <a:defRPr/>
            </a:pPr>
            <a:r>
              <a:rPr lang="en-US" sz="2800" kern="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How does a person become a Muslim? </a:t>
            </a:r>
          </a:p>
        </p:txBody>
      </p:sp>
      <p:sp>
        <p:nvSpPr>
          <p:cNvPr id="116739" name="Rectangle 3"/>
          <p:cNvSpPr>
            <a:spLocks noGrp="1" noChangeArrowheads="1"/>
          </p:cNvSpPr>
          <p:nvPr>
            <p:ph idx="1"/>
          </p:nvPr>
        </p:nvSpPr>
        <p:spPr>
          <a:xfrm>
            <a:off x="-228600" y="1295399"/>
            <a:ext cx="6705600" cy="5334001"/>
          </a:xfrm>
        </p:spPr>
        <p:txBody>
          <a:bodyPr rtlCol="1">
            <a:normAutofit fontScale="62500" lnSpcReduction="20000"/>
          </a:bodyPr>
          <a:lstStyle/>
          <a:p>
            <a:pPr marL="790575" algn="just" rtl="0" eaLnBrk="1" fontAlgn="auto" hangingPunct="1">
              <a:lnSpc>
                <a:spcPct val="80000"/>
              </a:lnSpc>
              <a:spcAft>
                <a:spcPts val="0"/>
              </a:spcAft>
              <a:buFont typeface="Wingdings" pitchFamily="2" charset="2"/>
              <a:buBlip>
                <a:blip r:embed="rId2"/>
              </a:buBlip>
              <a:defRPr/>
            </a:pP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a Bamba LET" pitchFamily="2" charset="0"/>
              <a:cs typeface="Led Italic Font" pitchFamily="2" charset="-78"/>
            </a:endParaRPr>
          </a:p>
          <a:p>
            <a:pPr marL="790575" algn="just" rtl="0" eaLnBrk="1" fontAlgn="auto" hangingPunct="1">
              <a:lnSpc>
                <a:spcPct val="80000"/>
              </a:lnSpc>
              <a:spcAft>
                <a:spcPts val="0"/>
              </a:spcAft>
              <a:buFont typeface="Wingdings" pitchFamily="2" charset="2"/>
              <a:buBlip>
                <a:blip r:embed="rId2"/>
              </a:buBlip>
              <a:defRPr/>
            </a:pPr>
            <a:r>
              <a:rPr lang="en-US" sz="3600" dirty="0" smtClean="0">
                <a:ln w="18415" cmpd="sng">
                  <a:solidFill>
                    <a:srgbClr val="92D050"/>
                  </a:solidFill>
                  <a:prstDash val="solid"/>
                </a:ln>
                <a:solidFill>
                  <a:srgbClr val="92D050"/>
                </a:solidFill>
                <a:effectLst>
                  <a:outerShdw blurRad="63500" dir="3600000" algn="tl" rotWithShape="0">
                    <a:srgbClr val="000000">
                      <a:alpha val="70000"/>
                    </a:srgbClr>
                  </a:outerShdw>
                </a:effectLst>
                <a:latin typeface="La Bamba LET" pitchFamily="2" charset="0"/>
                <a:cs typeface="Led Italic Font" pitchFamily="2" charset="-78"/>
              </a:rPr>
              <a:t>“</a:t>
            </a:r>
            <a:r>
              <a:rPr lang="en-US" sz="4600" dirty="0" smtClean="0">
                <a:ln w="18415" cmpd="sng">
                  <a:solidFill>
                    <a:srgbClr val="92D050"/>
                  </a:solidFill>
                  <a:prstDash val="solid"/>
                </a:ln>
                <a:solidFill>
                  <a:srgbClr val="92D050"/>
                </a:solidFill>
                <a:effectLst>
                  <a:outerShdw blurRad="63500" dir="3600000" algn="tl" rotWithShape="0">
                    <a:srgbClr val="000000">
                      <a:alpha val="70000"/>
                    </a:srgbClr>
                  </a:outerShdw>
                </a:effectLst>
                <a:latin typeface="Cordia New" pitchFamily="34" charset="-34"/>
                <a:cs typeface="Cordia New" pitchFamily="34" charset="-34"/>
              </a:rPr>
              <a:t>There is no true god except Allah </a:t>
            </a:r>
            <a:r>
              <a:rPr lang="en-US" sz="4600" b="1" dirty="0" smtClean="0">
                <a:ln w="18415" cmpd="sng">
                  <a:solidFill>
                    <a:srgbClr val="C00000"/>
                  </a:solidFill>
                  <a:prstDash val="solid"/>
                </a:ln>
                <a:solidFill>
                  <a:srgbClr val="C00000"/>
                </a:solidFill>
                <a:effectLst>
                  <a:outerShdw blurRad="63500" dir="3600000" algn="tl" rotWithShape="0">
                    <a:srgbClr val="000000">
                      <a:alpha val="70000"/>
                    </a:srgbClr>
                  </a:outerShdw>
                </a:effectLst>
                <a:latin typeface="Cordia New" pitchFamily="34" charset="-34"/>
                <a:cs typeface="Cordia New" pitchFamily="34" charset="-34"/>
              </a:rPr>
              <a:t>(1)</a:t>
            </a:r>
            <a:r>
              <a:rPr lang="en-US" sz="4600" dirty="0" smtClean="0">
                <a:ln w="18415" cmpd="sng">
                  <a:solidFill>
                    <a:srgbClr val="92D050"/>
                  </a:solidFill>
                  <a:prstDash val="solid"/>
                </a:ln>
                <a:solidFill>
                  <a:srgbClr val="92D050"/>
                </a:solidFill>
                <a:effectLst>
                  <a:outerShdw blurRad="63500" dir="3600000" algn="tl" rotWithShape="0">
                    <a:srgbClr val="000000">
                      <a:alpha val="70000"/>
                    </a:srgbClr>
                  </a:outerShdw>
                </a:effectLst>
                <a:latin typeface="Cordia New" pitchFamily="34" charset="-34"/>
                <a:cs typeface="Cordia New" pitchFamily="34" charset="-34"/>
              </a:rPr>
              <a:t> and Muhammad is the Messenger of Allah </a:t>
            </a:r>
            <a:r>
              <a:rPr lang="en-US" sz="4600" b="1" dirty="0" smtClean="0">
                <a:ln w="18415" cmpd="sng">
                  <a:solidFill>
                    <a:srgbClr val="C00000"/>
                  </a:solidFill>
                  <a:prstDash val="solid"/>
                </a:ln>
                <a:solidFill>
                  <a:srgbClr val="C00000"/>
                </a:solidFill>
                <a:effectLst>
                  <a:outerShdw blurRad="63500" dir="3600000" algn="tl" rotWithShape="0">
                    <a:srgbClr val="000000">
                      <a:alpha val="70000"/>
                    </a:srgbClr>
                  </a:outerShdw>
                </a:effectLst>
                <a:latin typeface="Cordia New" pitchFamily="34" charset="-34"/>
                <a:cs typeface="Cordia New" pitchFamily="34" charset="-34"/>
              </a:rPr>
              <a:t>(2)</a:t>
            </a:r>
            <a:r>
              <a:rPr lang="en-US" sz="4600" dirty="0" smtClean="0">
                <a:ln w="18415" cmpd="sng">
                  <a:solidFill>
                    <a:srgbClr val="92D050"/>
                  </a:solidFill>
                  <a:prstDash val="solid"/>
                </a:ln>
                <a:solidFill>
                  <a:srgbClr val="92D050"/>
                </a:solidFill>
                <a:effectLst>
                  <a:outerShdw blurRad="63500" dir="3600000" algn="tl" rotWithShape="0">
                    <a:srgbClr val="000000">
                      <a:alpha val="70000"/>
                    </a:srgbClr>
                  </a:outerShdw>
                </a:effectLst>
                <a:latin typeface="Cordia New" pitchFamily="34" charset="-34"/>
                <a:cs typeface="Cordia New" pitchFamily="34" charset="-34"/>
              </a:rPr>
              <a:t>.” </a:t>
            </a:r>
          </a:p>
          <a:p>
            <a:pPr marL="447675" indent="0" algn="just" rtl="0" eaLnBrk="1" fontAlgn="auto" hangingPunct="1">
              <a:lnSpc>
                <a:spcPct val="80000"/>
              </a:lnSpc>
              <a:spcAft>
                <a:spcPts val="0"/>
              </a:spcAft>
              <a:buFont typeface="Arial" pitchFamily="34" charset="0"/>
              <a:buNone/>
              <a:defRPr/>
            </a:pPr>
            <a:endParaRPr lang="en-US" sz="4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dia New" pitchFamily="34" charset="-34"/>
              <a:cs typeface="Cordia New" pitchFamily="34" charset="-34"/>
            </a:endParaRPr>
          </a:p>
          <a:p>
            <a:pPr marL="790575" algn="just" rtl="0" eaLnBrk="1" fontAlgn="auto" hangingPunct="1">
              <a:lnSpc>
                <a:spcPct val="80000"/>
              </a:lnSpc>
              <a:spcAft>
                <a:spcPts val="0"/>
              </a:spcAft>
              <a:buFont typeface="Wingdings" pitchFamily="2" charset="2"/>
              <a:buBlip>
                <a:blip r:embed="rId2"/>
              </a:buBlip>
              <a:defRPr/>
            </a:pPr>
            <a:r>
              <a:rPr lang="en-US" sz="4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dia New" pitchFamily="34" charset="-34"/>
                <a:cs typeface="Cordia New" pitchFamily="34" charset="-34"/>
              </a:rPr>
              <a:t> </a:t>
            </a:r>
            <a:r>
              <a:rPr lang="en-US" sz="46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Cordia New" pitchFamily="34" charset="-34"/>
                <a:cs typeface="Cordia New" pitchFamily="34" charset="-34"/>
              </a:rPr>
              <a:t>1</a:t>
            </a:r>
            <a:r>
              <a:rPr lang="en-US" sz="4600" baseline="300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Cordia New" pitchFamily="34" charset="-34"/>
                <a:cs typeface="Cordia New" pitchFamily="34" charset="-34"/>
              </a:rPr>
              <a:t>st</a:t>
            </a:r>
            <a:r>
              <a:rPr lang="en-US" sz="46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Cordia New" pitchFamily="34" charset="-34"/>
                <a:cs typeface="Cordia New" pitchFamily="34" charset="-34"/>
              </a:rPr>
              <a:t> Part  </a:t>
            </a:r>
            <a:r>
              <a:rPr lang="en-US" sz="4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dia New" pitchFamily="34" charset="-34"/>
                <a:cs typeface="Cordia New" pitchFamily="34" charset="-34"/>
              </a:rPr>
              <a:t>means there is no true deity except Allah Alone, negating all false gods and affirming that Allah is the only true God.</a:t>
            </a:r>
          </a:p>
          <a:p>
            <a:pPr marL="447675" indent="0" algn="just" rtl="0" eaLnBrk="1" fontAlgn="auto" hangingPunct="1">
              <a:lnSpc>
                <a:spcPct val="80000"/>
              </a:lnSpc>
              <a:spcAft>
                <a:spcPts val="0"/>
              </a:spcAft>
              <a:buFont typeface="Arial" pitchFamily="34" charset="0"/>
              <a:buNone/>
              <a:defRPr/>
            </a:pPr>
            <a:endParaRPr lang="en-US" sz="4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dia New" pitchFamily="34" charset="-34"/>
              <a:cs typeface="Cordia New" pitchFamily="34" charset="-34"/>
            </a:endParaRPr>
          </a:p>
          <a:p>
            <a:pPr marL="790575" algn="just" rtl="0" eaLnBrk="1" fontAlgn="auto" hangingPunct="1">
              <a:lnSpc>
                <a:spcPct val="80000"/>
              </a:lnSpc>
              <a:spcAft>
                <a:spcPts val="0"/>
              </a:spcAft>
              <a:buFont typeface="Wingdings" pitchFamily="2" charset="2"/>
              <a:buBlip>
                <a:blip r:embed="rId2"/>
              </a:buBlip>
              <a:defRPr/>
            </a:pPr>
            <a:r>
              <a:rPr lang="en-US" sz="4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dia New" pitchFamily="34" charset="-34"/>
                <a:cs typeface="Cordia New" pitchFamily="34" charset="-34"/>
              </a:rPr>
              <a:t> </a:t>
            </a:r>
            <a:r>
              <a:rPr lang="en-US" sz="46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Cordia New" pitchFamily="34" charset="-34"/>
                <a:cs typeface="Cordia New" pitchFamily="34" charset="-34"/>
              </a:rPr>
              <a:t>2</a:t>
            </a:r>
            <a:r>
              <a:rPr lang="en-US" sz="4600" baseline="300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Cordia New" pitchFamily="34" charset="-34"/>
                <a:cs typeface="Cordia New" pitchFamily="34" charset="-34"/>
              </a:rPr>
              <a:t>nd </a:t>
            </a:r>
            <a:r>
              <a:rPr lang="en-US" sz="46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Cordia New" pitchFamily="34" charset="-34"/>
                <a:cs typeface="Cordia New" pitchFamily="34" charset="-34"/>
              </a:rPr>
              <a:t>Part </a:t>
            </a:r>
            <a:r>
              <a:rPr lang="en-US" sz="4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dia New" pitchFamily="34" charset="-34"/>
                <a:cs typeface="Cordia New" pitchFamily="34" charset="-34"/>
              </a:rPr>
              <a:t>means total obedience to him in whatever he ordered, and avoiding what he forbade and believing in all those matters he informed us about.</a:t>
            </a:r>
          </a:p>
          <a:p>
            <a:pPr marL="790575" algn="just" rtl="0" eaLnBrk="1" fontAlgn="auto" hangingPunct="1">
              <a:lnSpc>
                <a:spcPct val="80000"/>
              </a:lnSpc>
              <a:spcAft>
                <a:spcPts val="0"/>
              </a:spcAft>
              <a:buFont typeface="Wingdings" pitchFamily="2" charset="2"/>
              <a:buNone/>
              <a:defRPr/>
            </a:pPr>
            <a:r>
              <a:rPr lang="en-US" sz="4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dia New" pitchFamily="34" charset="-34"/>
                <a:cs typeface="Cordia New" pitchFamily="34" charset="-34"/>
              </a:rPr>
              <a:t> </a:t>
            </a:r>
          </a:p>
          <a:p>
            <a:pPr marL="790575" algn="just" rtl="0" eaLnBrk="1" fontAlgn="auto" hangingPunct="1">
              <a:lnSpc>
                <a:spcPct val="80000"/>
              </a:lnSpc>
              <a:spcAft>
                <a:spcPts val="0"/>
              </a:spcAft>
              <a:buFont typeface="Wingdings" pitchFamily="2" charset="2"/>
              <a:buBlip>
                <a:blip r:embed="rId3"/>
              </a:buBlip>
              <a:defRPr/>
            </a:pPr>
            <a:r>
              <a:rPr lang="en-US" sz="4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dia New" pitchFamily="34" charset="-34"/>
                <a:cs typeface="Cordia New" pitchFamily="34" charset="-34"/>
              </a:rPr>
              <a:t> By this declaration a person </a:t>
            </a:r>
            <a:r>
              <a:rPr lang="en-US" sz="4600" b="1" dirty="0" smtClean="0">
                <a:ln w="18415" cmpd="sng">
                  <a:solidFill>
                    <a:srgbClr val="FFC000"/>
                  </a:solidFill>
                  <a:prstDash val="solid"/>
                </a:ln>
                <a:solidFill>
                  <a:srgbClr val="FFC000"/>
                </a:solidFill>
                <a:effectLst>
                  <a:outerShdw blurRad="63500" dir="3600000" algn="tl" rotWithShape="0">
                    <a:srgbClr val="000000">
                      <a:alpha val="70000"/>
                    </a:srgbClr>
                  </a:outerShdw>
                </a:effectLst>
                <a:latin typeface="Cordia New" pitchFamily="34" charset="-34"/>
                <a:cs typeface="Cordia New" pitchFamily="34" charset="-34"/>
              </a:rPr>
              <a:t>becomes a Muslim</a:t>
            </a:r>
            <a:r>
              <a:rPr lang="en-US" sz="4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dia New" pitchFamily="34" charset="-34"/>
                <a:cs typeface="Cordia New" pitchFamily="34" charset="-34"/>
              </a:rPr>
              <a:t> and announces his or her faith in all God's Message, His messengers, and the scriptures revealed to them. </a:t>
            </a:r>
          </a:p>
          <a:p>
            <a:pPr marL="790575" algn="just" rtl="0" eaLnBrk="1" fontAlgn="auto" hangingPunct="1">
              <a:lnSpc>
                <a:spcPct val="80000"/>
              </a:lnSpc>
              <a:spcAft>
                <a:spcPts val="0"/>
              </a:spcAft>
              <a:buFont typeface="Wingdings" pitchFamily="2" charset="2"/>
              <a:buNone/>
              <a:defRPr/>
            </a:pPr>
            <a:endParaRPr lang="en-US" sz="2400" dirty="0" smtClean="0">
              <a:solidFill>
                <a:srgbClr val="FF0000"/>
              </a:solidFill>
              <a:latin typeface="Arial" charset="0"/>
            </a:endParaRPr>
          </a:p>
          <a:p>
            <a:pPr marL="1022350" lvl="1" indent="-304800" algn="just" eaLnBrk="1" fontAlgn="auto" hangingPunct="1">
              <a:lnSpc>
                <a:spcPct val="80000"/>
              </a:lnSpc>
              <a:spcAft>
                <a:spcPts val="0"/>
              </a:spcAft>
              <a:buFont typeface="Wingdings" pitchFamily="2" charset="2"/>
              <a:buNone/>
              <a:defRPr/>
            </a:pPr>
            <a:r>
              <a:rPr lang="en-US" sz="2400" dirty="0" smtClean="0">
                <a:latin typeface="Arial" charset="0"/>
              </a:rPr>
              <a:t>                                                                                                </a:t>
            </a:r>
          </a:p>
        </p:txBody>
      </p:sp>
      <p:pic>
        <p:nvPicPr>
          <p:cNvPr id="44036" name="Picture 3" descr="C:\Users\Hinda\Desktop\صور\New Folder\145381894191068011_ngFOSNUB_c.jpg"/>
          <p:cNvPicPr>
            <a:picLocks noChangeAspect="1" noChangeArrowheads="1"/>
          </p:cNvPicPr>
          <p:nvPr/>
        </p:nvPicPr>
        <p:blipFill>
          <a:blip r:embed="rId4"/>
          <a:srcRect/>
          <a:stretch>
            <a:fillRect/>
          </a:stretch>
        </p:blipFill>
        <p:spPr bwMode="auto">
          <a:xfrm>
            <a:off x="6858000" y="0"/>
            <a:ext cx="2293938"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6739">
                                            <p:txEl>
                                              <p:pRg st="1" end="1"/>
                                            </p:txEl>
                                          </p:spTgt>
                                        </p:tgtEl>
                                        <p:attrNameLst>
                                          <p:attrName>style.visibility</p:attrName>
                                        </p:attrNameLst>
                                      </p:cBhvr>
                                      <p:to>
                                        <p:strVal val="visible"/>
                                      </p:to>
                                    </p:set>
                                    <p:anim calcmode="lin" valueType="num">
                                      <p:cBhvr>
                                        <p:cTn id="7" dur="500" fill="hold"/>
                                        <p:tgtEl>
                                          <p:spTgt spid="11673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673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1673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6739">
                                            <p:txEl>
                                              <p:pRg st="3" end="3"/>
                                            </p:txEl>
                                          </p:spTgt>
                                        </p:tgtEl>
                                        <p:attrNameLst>
                                          <p:attrName>style.visibility</p:attrName>
                                        </p:attrNameLst>
                                      </p:cBhvr>
                                      <p:to>
                                        <p:strVal val="visible"/>
                                      </p:to>
                                    </p:set>
                                    <p:anim calcmode="lin" valueType="num">
                                      <p:cBhvr>
                                        <p:cTn id="14" dur="500" fill="hold"/>
                                        <p:tgtEl>
                                          <p:spTgt spid="116739">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116739">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11673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6739">
                                            <p:txEl>
                                              <p:pRg st="5" end="5"/>
                                            </p:txEl>
                                          </p:spTgt>
                                        </p:tgtEl>
                                        <p:attrNameLst>
                                          <p:attrName>style.visibility</p:attrName>
                                        </p:attrNameLst>
                                      </p:cBhvr>
                                      <p:to>
                                        <p:strVal val="visible"/>
                                      </p:to>
                                    </p:set>
                                    <p:anim calcmode="lin" valueType="num">
                                      <p:cBhvr>
                                        <p:cTn id="21" dur="500" fill="hold"/>
                                        <p:tgtEl>
                                          <p:spTgt spid="116739">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116739">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116739">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16739">
                                            <p:txEl>
                                              <p:pRg st="7" end="7"/>
                                            </p:txEl>
                                          </p:spTgt>
                                        </p:tgtEl>
                                        <p:attrNameLst>
                                          <p:attrName>style.visibility</p:attrName>
                                        </p:attrNameLst>
                                      </p:cBhvr>
                                      <p:to>
                                        <p:strVal val="visible"/>
                                      </p:to>
                                    </p:set>
                                    <p:anim calcmode="lin" valueType="num">
                                      <p:cBhvr>
                                        <p:cTn id="28" dur="500" fill="hold"/>
                                        <p:tgtEl>
                                          <p:spTgt spid="116739">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116739">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1167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a:xfrm>
            <a:off x="228600" y="155448"/>
            <a:ext cx="6553200" cy="1139952"/>
          </a:xfrm>
        </p:spPr>
        <p:txBody>
          <a:bodyPr rtlCol="1">
            <a:noAutofit/>
          </a:bodyPr>
          <a:lstStyle/>
          <a:p>
            <a:pPr marL="49213" indent="22225" rtl="0" eaLnBrk="1" hangingPunct="1">
              <a:defRPr/>
            </a:pPr>
            <a:r>
              <a:rPr lang="en-US" sz="3200" b="1" kern="0" dirty="0" smtClean="0">
                <a:ln>
                  <a:solidFill>
                    <a:schemeClr val="bg2">
                      <a:lumMod val="10000"/>
                    </a:schemeClr>
                  </a:solidFill>
                </a:ln>
                <a:solidFill>
                  <a:schemeClr val="bg2">
                    <a:lumMod val="25000"/>
                  </a:schemeClr>
                </a:solidFill>
                <a:effectLst>
                  <a:outerShdw blurRad="38100" dist="38100" dir="2700000" algn="tl">
                    <a:srgbClr val="000000">
                      <a:alpha val="43137"/>
                    </a:srgbClr>
                  </a:outerShdw>
                </a:effectLst>
                <a:latin typeface="Aharoni" pitchFamily="2" charset="-79"/>
                <a:cs typeface="Aharoni" pitchFamily="2" charset="-79"/>
              </a:rPr>
              <a:t>What Are The Distinguishing Features of Islam?</a:t>
            </a:r>
          </a:p>
        </p:txBody>
      </p:sp>
      <p:sp>
        <p:nvSpPr>
          <p:cNvPr id="165891" name="Rectangle 3"/>
          <p:cNvSpPr>
            <a:spLocks noGrp="1" noChangeArrowheads="1"/>
          </p:cNvSpPr>
          <p:nvPr>
            <p:ph idx="1"/>
          </p:nvPr>
        </p:nvSpPr>
        <p:spPr>
          <a:xfrm>
            <a:off x="457200" y="1412776"/>
            <a:ext cx="6172200" cy="5140424"/>
          </a:xfrm>
        </p:spPr>
        <p:txBody>
          <a:bodyPr rtlCol="1">
            <a:normAutofit lnSpcReduction="10000"/>
          </a:bodyPr>
          <a:lstStyle/>
          <a:p>
            <a:pPr marL="0" indent="0" algn="just" rtl="0" eaLnBrk="1" fontAlgn="auto" hangingPunct="1">
              <a:spcAft>
                <a:spcPts val="0"/>
              </a:spcAft>
              <a:buFont typeface="Arial" pitchFamily="34" charset="0"/>
              <a:buNone/>
              <a:defRPr/>
            </a:pPr>
            <a:r>
              <a:rPr lang="en-US" sz="3600" b="1" dirty="0">
                <a:ln>
                  <a:solidFill>
                    <a:schemeClr val="bg1"/>
                  </a:solidFill>
                </a:ln>
                <a:solidFill>
                  <a:schemeClr val="bg2">
                    <a:lumMod val="25000"/>
                  </a:schemeClr>
                </a:solidFill>
                <a:latin typeface="Arial"/>
                <a:ea typeface="Batang" pitchFamily="18" charset="-127"/>
                <a:cs typeface="Arial"/>
              </a:rPr>
              <a:t>♦</a:t>
            </a:r>
            <a:r>
              <a:rPr lang="en-US" sz="3600" b="1" dirty="0">
                <a:ln>
                  <a:solidFill>
                    <a:schemeClr val="bg1"/>
                  </a:solidFill>
                </a:ln>
                <a:solidFill>
                  <a:srgbClr val="C64287"/>
                </a:solidFill>
                <a:latin typeface="Arial"/>
                <a:ea typeface="Batang" pitchFamily="18" charset="-127"/>
                <a:cs typeface="Arial"/>
              </a:rPr>
              <a:t> </a:t>
            </a:r>
            <a:r>
              <a:rPr lang="en-US" sz="3500" b="1" dirty="0" smtClean="0">
                <a:latin typeface="La Bamba LET" pitchFamily="2" charset="0"/>
              </a:rPr>
              <a:t>Worship is directed solely to the Creator not created.</a:t>
            </a:r>
          </a:p>
          <a:p>
            <a:pPr marL="0" indent="0" algn="just" rtl="0" eaLnBrk="1" fontAlgn="auto" hangingPunct="1">
              <a:spcAft>
                <a:spcPts val="0"/>
              </a:spcAft>
              <a:buFont typeface="Arial" pitchFamily="34" charset="0"/>
              <a:buNone/>
              <a:defRPr/>
            </a:pPr>
            <a:r>
              <a:rPr lang="en-US" sz="3600" b="1" dirty="0">
                <a:ln>
                  <a:solidFill>
                    <a:schemeClr val="bg1"/>
                  </a:solidFill>
                </a:ln>
                <a:solidFill>
                  <a:schemeClr val="bg2">
                    <a:lumMod val="25000"/>
                  </a:schemeClr>
                </a:solidFill>
                <a:latin typeface="Arial"/>
                <a:ea typeface="Batang" pitchFamily="18" charset="-127"/>
                <a:cs typeface="Arial"/>
              </a:rPr>
              <a:t>♦</a:t>
            </a:r>
            <a:r>
              <a:rPr lang="en-US" sz="3600" b="1" dirty="0">
                <a:ln>
                  <a:solidFill>
                    <a:schemeClr val="bg1"/>
                  </a:solidFill>
                </a:ln>
                <a:solidFill>
                  <a:srgbClr val="C64287"/>
                </a:solidFill>
                <a:latin typeface="Arial"/>
                <a:ea typeface="Batang" pitchFamily="18" charset="-127"/>
                <a:cs typeface="Arial"/>
              </a:rPr>
              <a:t> </a:t>
            </a:r>
            <a:r>
              <a:rPr lang="en-US" sz="3500" b="1" dirty="0" smtClean="0">
                <a:latin typeface="La Bamba LET" pitchFamily="2" charset="0"/>
              </a:rPr>
              <a:t>Direct contact with God through supplications.</a:t>
            </a:r>
          </a:p>
          <a:p>
            <a:pPr marL="0" indent="0" algn="just" rtl="0" eaLnBrk="1" fontAlgn="auto" hangingPunct="1">
              <a:spcAft>
                <a:spcPts val="0"/>
              </a:spcAft>
              <a:buFont typeface="Arial" pitchFamily="34" charset="0"/>
              <a:buNone/>
              <a:defRPr/>
            </a:pPr>
            <a:r>
              <a:rPr lang="en-US" sz="3600" b="1" dirty="0">
                <a:ln>
                  <a:solidFill>
                    <a:schemeClr val="bg1"/>
                  </a:solidFill>
                </a:ln>
                <a:solidFill>
                  <a:schemeClr val="bg2">
                    <a:lumMod val="25000"/>
                  </a:schemeClr>
                </a:solidFill>
                <a:latin typeface="Arial"/>
                <a:ea typeface="Batang" pitchFamily="18" charset="-127"/>
                <a:cs typeface="Arial"/>
              </a:rPr>
              <a:t>♦</a:t>
            </a:r>
            <a:r>
              <a:rPr lang="en-US" sz="3600" b="1" dirty="0">
                <a:ln>
                  <a:solidFill>
                    <a:schemeClr val="bg1"/>
                  </a:solidFill>
                </a:ln>
                <a:solidFill>
                  <a:srgbClr val="C64287"/>
                </a:solidFill>
                <a:latin typeface="Arial"/>
                <a:ea typeface="Batang" pitchFamily="18" charset="-127"/>
                <a:cs typeface="Arial"/>
              </a:rPr>
              <a:t> </a:t>
            </a:r>
            <a:r>
              <a:rPr lang="en-US" sz="3500" b="1" dirty="0" smtClean="0">
                <a:latin typeface="La Bamba LET" pitchFamily="2" charset="0"/>
              </a:rPr>
              <a:t>Name is given by God in the Quran.</a:t>
            </a:r>
          </a:p>
          <a:p>
            <a:pPr marL="0" indent="0" algn="just" rtl="0" eaLnBrk="1" fontAlgn="auto" hangingPunct="1">
              <a:spcAft>
                <a:spcPts val="0"/>
              </a:spcAft>
              <a:buFont typeface="Arial" pitchFamily="34" charset="0"/>
              <a:buNone/>
              <a:defRPr/>
            </a:pPr>
            <a:r>
              <a:rPr lang="en-US" sz="3600" b="1" dirty="0">
                <a:ln>
                  <a:solidFill>
                    <a:schemeClr val="bg1"/>
                  </a:solidFill>
                </a:ln>
                <a:solidFill>
                  <a:schemeClr val="bg2">
                    <a:lumMod val="25000"/>
                  </a:schemeClr>
                </a:solidFill>
                <a:latin typeface="Arial"/>
                <a:ea typeface="Batang" pitchFamily="18" charset="-127"/>
                <a:cs typeface="Arial"/>
              </a:rPr>
              <a:t>♦</a:t>
            </a:r>
            <a:r>
              <a:rPr lang="en-US" sz="3600" b="1" dirty="0">
                <a:ln>
                  <a:solidFill>
                    <a:schemeClr val="bg1"/>
                  </a:solidFill>
                </a:ln>
                <a:solidFill>
                  <a:srgbClr val="C64287"/>
                </a:solidFill>
                <a:latin typeface="Arial"/>
                <a:ea typeface="Batang" pitchFamily="18" charset="-127"/>
                <a:cs typeface="Arial"/>
              </a:rPr>
              <a:t> </a:t>
            </a:r>
            <a:r>
              <a:rPr lang="en-US" sz="3500" b="1" dirty="0" smtClean="0">
                <a:latin typeface="La Bamba LET" pitchFamily="2" charset="0"/>
              </a:rPr>
              <a:t>Complete account of prophet Muhammad; deeds, sayings and approvals.</a:t>
            </a:r>
          </a:p>
          <a:p>
            <a:pPr marL="0" indent="0" algn="just" rtl="0" eaLnBrk="1" fontAlgn="auto" hangingPunct="1">
              <a:spcAft>
                <a:spcPts val="0"/>
              </a:spcAft>
              <a:buFont typeface="Arial" pitchFamily="34" charset="0"/>
              <a:buNone/>
              <a:defRPr/>
            </a:pPr>
            <a:r>
              <a:rPr lang="en-US" sz="3600" b="1" dirty="0" smtClean="0">
                <a:ln>
                  <a:solidFill>
                    <a:schemeClr val="bg1"/>
                  </a:solidFill>
                </a:ln>
                <a:solidFill>
                  <a:schemeClr val="bg2">
                    <a:lumMod val="25000"/>
                  </a:schemeClr>
                </a:solidFill>
                <a:latin typeface="Arial"/>
                <a:ea typeface="Batang" pitchFamily="18" charset="-127"/>
                <a:cs typeface="Arial"/>
              </a:rPr>
              <a:t>♦ </a:t>
            </a:r>
            <a:r>
              <a:rPr lang="en-US" sz="3500" b="1" dirty="0" smtClean="0">
                <a:latin typeface="La Bamba LET" pitchFamily="2" charset="0"/>
              </a:rPr>
              <a:t>Quran is a unique divine Book / Scripture.</a:t>
            </a:r>
          </a:p>
          <a:p>
            <a:pPr marL="0" indent="0" algn="just" rtl="0" eaLnBrk="1" fontAlgn="auto" hangingPunct="1">
              <a:spcAft>
                <a:spcPts val="0"/>
              </a:spcAft>
              <a:buFont typeface="Arial" pitchFamily="34" charset="0"/>
              <a:buNone/>
              <a:defRPr/>
            </a:pPr>
            <a:r>
              <a:rPr lang="en-US" sz="3600" b="1" dirty="0">
                <a:ln>
                  <a:solidFill>
                    <a:schemeClr val="bg1"/>
                  </a:solidFill>
                </a:ln>
                <a:solidFill>
                  <a:schemeClr val="bg2">
                    <a:lumMod val="25000"/>
                  </a:schemeClr>
                </a:solidFill>
                <a:latin typeface="Arial"/>
                <a:ea typeface="Batang" pitchFamily="18" charset="-127"/>
                <a:cs typeface="Arial"/>
              </a:rPr>
              <a:t>♦</a:t>
            </a:r>
            <a:r>
              <a:rPr lang="en-US" sz="3600" b="1" dirty="0">
                <a:ln>
                  <a:solidFill>
                    <a:schemeClr val="bg1"/>
                  </a:solidFill>
                </a:ln>
                <a:solidFill>
                  <a:srgbClr val="C64287"/>
                </a:solidFill>
                <a:latin typeface="Arial"/>
                <a:ea typeface="Batang" pitchFamily="18" charset="-127"/>
                <a:cs typeface="Arial"/>
              </a:rPr>
              <a:t> </a:t>
            </a:r>
            <a:r>
              <a:rPr lang="en-US" sz="3500" b="1" dirty="0" smtClean="0">
                <a:latin typeface="La Bamba LET" pitchFamily="2" charset="0"/>
              </a:rPr>
              <a:t>Belief in all original Books and prophets. </a:t>
            </a:r>
          </a:p>
          <a:p>
            <a:pPr algn="just" eaLnBrk="1" fontAlgn="auto" hangingPunct="1">
              <a:spcAft>
                <a:spcPts val="0"/>
              </a:spcAft>
              <a:buFont typeface="Wingdings" pitchFamily="2" charset="2"/>
              <a:buNone/>
              <a:defRPr/>
            </a:pPr>
            <a:endParaRPr lang="en-US" sz="2400" dirty="0" smtClean="0">
              <a:latin typeface="Batang" pitchFamily="18" charset="-127"/>
            </a:endParaRPr>
          </a:p>
        </p:txBody>
      </p:sp>
      <p:pic>
        <p:nvPicPr>
          <p:cNvPr id="45060" name="Picture 2" descr="C:\Users\Hinda\Desktop\صور\New Folder\291748882080193740_wxXR9lFN_b.jpg"/>
          <p:cNvPicPr>
            <a:picLocks noChangeAspect="1" noChangeArrowheads="1"/>
          </p:cNvPicPr>
          <p:nvPr/>
        </p:nvPicPr>
        <p:blipFill>
          <a:blip r:embed="rId3"/>
          <a:srcRect/>
          <a:stretch>
            <a:fillRect/>
          </a:stretch>
        </p:blipFill>
        <p:spPr bwMode="auto">
          <a:xfrm>
            <a:off x="7010400" y="0"/>
            <a:ext cx="2133600" cy="1849438"/>
          </a:xfrm>
          <a:prstGeom prst="rect">
            <a:avLst/>
          </a:prstGeom>
          <a:noFill/>
          <a:ln w="9525">
            <a:noFill/>
            <a:miter lim="800000"/>
            <a:headEnd/>
            <a:tailEnd/>
          </a:ln>
        </p:spPr>
      </p:pic>
      <p:pic>
        <p:nvPicPr>
          <p:cNvPr id="45061" name="Picture 3" descr="C:\Users\Hinda\Desktop\صور\New Folder\291748882080193740_wxXR9lFN_b.jpg"/>
          <p:cNvPicPr>
            <a:picLocks noChangeAspect="1" noChangeArrowheads="1"/>
          </p:cNvPicPr>
          <p:nvPr/>
        </p:nvPicPr>
        <p:blipFill>
          <a:blip r:embed="rId3"/>
          <a:srcRect/>
          <a:stretch>
            <a:fillRect/>
          </a:stretch>
        </p:blipFill>
        <p:spPr bwMode="auto">
          <a:xfrm>
            <a:off x="7010400" y="5507038"/>
            <a:ext cx="2133600" cy="1350962"/>
          </a:xfrm>
          <a:prstGeom prst="rect">
            <a:avLst/>
          </a:prstGeom>
          <a:noFill/>
          <a:ln w="9525">
            <a:noFill/>
            <a:miter lim="800000"/>
            <a:headEnd/>
            <a:tailEnd/>
          </a:ln>
        </p:spPr>
      </p:pic>
      <p:pic>
        <p:nvPicPr>
          <p:cNvPr id="45062" name="Picture 4" descr="C:\Users\Hinda\Desktop\صور\New Folder\291748882080193740_wxXR9lFN_b.jpg"/>
          <p:cNvPicPr>
            <a:picLocks noChangeAspect="1" noChangeArrowheads="1"/>
          </p:cNvPicPr>
          <p:nvPr/>
        </p:nvPicPr>
        <p:blipFill>
          <a:blip r:embed="rId3"/>
          <a:srcRect/>
          <a:stretch>
            <a:fillRect/>
          </a:stretch>
        </p:blipFill>
        <p:spPr bwMode="auto">
          <a:xfrm>
            <a:off x="7010400" y="3678238"/>
            <a:ext cx="2133600" cy="1828800"/>
          </a:xfrm>
          <a:prstGeom prst="rect">
            <a:avLst/>
          </a:prstGeom>
          <a:noFill/>
          <a:ln w="9525">
            <a:noFill/>
            <a:miter lim="800000"/>
            <a:headEnd/>
            <a:tailEnd/>
          </a:ln>
        </p:spPr>
      </p:pic>
      <p:pic>
        <p:nvPicPr>
          <p:cNvPr id="45063" name="Picture 5" descr="C:\Users\Hinda\Desktop\صور\New Folder\291748882080193740_wxXR9lFN_b.jpg"/>
          <p:cNvPicPr>
            <a:picLocks noChangeAspect="1" noChangeArrowheads="1"/>
          </p:cNvPicPr>
          <p:nvPr/>
        </p:nvPicPr>
        <p:blipFill>
          <a:blip r:embed="rId3"/>
          <a:srcRect/>
          <a:stretch>
            <a:fillRect/>
          </a:stretch>
        </p:blipFill>
        <p:spPr bwMode="auto">
          <a:xfrm>
            <a:off x="7010400" y="1849438"/>
            <a:ext cx="2133600" cy="1828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 calcmode="lin" valueType="num">
                                      <p:cBhvr>
                                        <p:cTn id="7" dur="2000" fill="hold"/>
                                        <p:tgtEl>
                                          <p:spTgt spid="165891">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65891">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16589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5891">
                                            <p:txEl>
                                              <p:pRg st="1" end="1"/>
                                            </p:txEl>
                                          </p:spTgt>
                                        </p:tgtEl>
                                        <p:attrNameLst>
                                          <p:attrName>style.visibility</p:attrName>
                                        </p:attrNameLst>
                                      </p:cBhvr>
                                      <p:to>
                                        <p:strVal val="visible"/>
                                      </p:to>
                                    </p:set>
                                    <p:anim calcmode="lin" valueType="num">
                                      <p:cBhvr>
                                        <p:cTn id="14" dur="2000" fill="hold"/>
                                        <p:tgtEl>
                                          <p:spTgt spid="165891">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165891">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16589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5891">
                                            <p:txEl>
                                              <p:pRg st="2" end="2"/>
                                            </p:txEl>
                                          </p:spTgt>
                                        </p:tgtEl>
                                        <p:attrNameLst>
                                          <p:attrName>style.visibility</p:attrName>
                                        </p:attrNameLst>
                                      </p:cBhvr>
                                      <p:to>
                                        <p:strVal val="visible"/>
                                      </p:to>
                                    </p:set>
                                    <p:anim calcmode="lin" valueType="num">
                                      <p:cBhvr>
                                        <p:cTn id="21" dur="2000" fill="hold"/>
                                        <p:tgtEl>
                                          <p:spTgt spid="165891">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165891">
                                            <p:txEl>
                                              <p:pRg st="2" end="2"/>
                                            </p:txEl>
                                          </p:spTgt>
                                        </p:tgtEl>
                                        <p:attrNameLst>
                                          <p:attrName>ppt_h</p:attrName>
                                        </p:attrNameLst>
                                      </p:cBhvr>
                                      <p:tavLst>
                                        <p:tav tm="0">
                                          <p:val>
                                            <p:fltVal val="0"/>
                                          </p:val>
                                        </p:tav>
                                        <p:tav tm="100000">
                                          <p:val>
                                            <p:strVal val="#ppt_h"/>
                                          </p:val>
                                        </p:tav>
                                      </p:tavLst>
                                    </p:anim>
                                    <p:animEffect transition="in" filter="fade">
                                      <p:cBhvr>
                                        <p:cTn id="23" dur="2000"/>
                                        <p:tgtEl>
                                          <p:spTgt spid="16589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65891">
                                            <p:txEl>
                                              <p:pRg st="3" end="3"/>
                                            </p:txEl>
                                          </p:spTgt>
                                        </p:tgtEl>
                                        <p:attrNameLst>
                                          <p:attrName>style.visibility</p:attrName>
                                        </p:attrNameLst>
                                      </p:cBhvr>
                                      <p:to>
                                        <p:strVal val="visible"/>
                                      </p:to>
                                    </p:set>
                                    <p:anim calcmode="lin" valueType="num">
                                      <p:cBhvr>
                                        <p:cTn id="28" dur="2000" fill="hold"/>
                                        <p:tgtEl>
                                          <p:spTgt spid="165891">
                                            <p:txEl>
                                              <p:pRg st="3" end="3"/>
                                            </p:txEl>
                                          </p:spTgt>
                                        </p:tgtEl>
                                        <p:attrNameLst>
                                          <p:attrName>ppt_w</p:attrName>
                                        </p:attrNameLst>
                                      </p:cBhvr>
                                      <p:tavLst>
                                        <p:tav tm="0">
                                          <p:val>
                                            <p:fltVal val="0"/>
                                          </p:val>
                                        </p:tav>
                                        <p:tav tm="100000">
                                          <p:val>
                                            <p:strVal val="#ppt_w"/>
                                          </p:val>
                                        </p:tav>
                                      </p:tavLst>
                                    </p:anim>
                                    <p:anim calcmode="lin" valueType="num">
                                      <p:cBhvr>
                                        <p:cTn id="29" dur="2000" fill="hold"/>
                                        <p:tgtEl>
                                          <p:spTgt spid="165891">
                                            <p:txEl>
                                              <p:pRg st="3" end="3"/>
                                            </p:txEl>
                                          </p:spTgt>
                                        </p:tgtEl>
                                        <p:attrNameLst>
                                          <p:attrName>ppt_h</p:attrName>
                                        </p:attrNameLst>
                                      </p:cBhvr>
                                      <p:tavLst>
                                        <p:tav tm="0">
                                          <p:val>
                                            <p:fltVal val="0"/>
                                          </p:val>
                                        </p:tav>
                                        <p:tav tm="100000">
                                          <p:val>
                                            <p:strVal val="#ppt_h"/>
                                          </p:val>
                                        </p:tav>
                                      </p:tavLst>
                                    </p:anim>
                                    <p:animEffect transition="in" filter="fade">
                                      <p:cBhvr>
                                        <p:cTn id="30" dur="2000"/>
                                        <p:tgtEl>
                                          <p:spTgt spid="16589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65891">
                                            <p:txEl>
                                              <p:pRg st="4" end="4"/>
                                            </p:txEl>
                                          </p:spTgt>
                                        </p:tgtEl>
                                        <p:attrNameLst>
                                          <p:attrName>style.visibility</p:attrName>
                                        </p:attrNameLst>
                                      </p:cBhvr>
                                      <p:to>
                                        <p:strVal val="visible"/>
                                      </p:to>
                                    </p:set>
                                    <p:anim calcmode="lin" valueType="num">
                                      <p:cBhvr>
                                        <p:cTn id="35" dur="2000" fill="hold"/>
                                        <p:tgtEl>
                                          <p:spTgt spid="165891">
                                            <p:txEl>
                                              <p:pRg st="4" end="4"/>
                                            </p:txEl>
                                          </p:spTgt>
                                        </p:tgtEl>
                                        <p:attrNameLst>
                                          <p:attrName>ppt_w</p:attrName>
                                        </p:attrNameLst>
                                      </p:cBhvr>
                                      <p:tavLst>
                                        <p:tav tm="0">
                                          <p:val>
                                            <p:fltVal val="0"/>
                                          </p:val>
                                        </p:tav>
                                        <p:tav tm="100000">
                                          <p:val>
                                            <p:strVal val="#ppt_w"/>
                                          </p:val>
                                        </p:tav>
                                      </p:tavLst>
                                    </p:anim>
                                    <p:anim calcmode="lin" valueType="num">
                                      <p:cBhvr>
                                        <p:cTn id="36" dur="2000" fill="hold"/>
                                        <p:tgtEl>
                                          <p:spTgt spid="165891">
                                            <p:txEl>
                                              <p:pRg st="4" end="4"/>
                                            </p:txEl>
                                          </p:spTgt>
                                        </p:tgtEl>
                                        <p:attrNameLst>
                                          <p:attrName>ppt_h</p:attrName>
                                        </p:attrNameLst>
                                      </p:cBhvr>
                                      <p:tavLst>
                                        <p:tav tm="0">
                                          <p:val>
                                            <p:fltVal val="0"/>
                                          </p:val>
                                        </p:tav>
                                        <p:tav tm="100000">
                                          <p:val>
                                            <p:strVal val="#ppt_h"/>
                                          </p:val>
                                        </p:tav>
                                      </p:tavLst>
                                    </p:anim>
                                    <p:animEffect transition="in" filter="fade">
                                      <p:cBhvr>
                                        <p:cTn id="37" dur="2000"/>
                                        <p:tgtEl>
                                          <p:spTgt spid="16589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65891">
                                            <p:txEl>
                                              <p:pRg st="5" end="5"/>
                                            </p:txEl>
                                          </p:spTgt>
                                        </p:tgtEl>
                                        <p:attrNameLst>
                                          <p:attrName>style.visibility</p:attrName>
                                        </p:attrNameLst>
                                      </p:cBhvr>
                                      <p:to>
                                        <p:strVal val="visible"/>
                                      </p:to>
                                    </p:set>
                                    <p:anim calcmode="lin" valueType="num">
                                      <p:cBhvr>
                                        <p:cTn id="42" dur="2000" fill="hold"/>
                                        <p:tgtEl>
                                          <p:spTgt spid="165891">
                                            <p:txEl>
                                              <p:pRg st="5" end="5"/>
                                            </p:txEl>
                                          </p:spTgt>
                                        </p:tgtEl>
                                        <p:attrNameLst>
                                          <p:attrName>ppt_w</p:attrName>
                                        </p:attrNameLst>
                                      </p:cBhvr>
                                      <p:tavLst>
                                        <p:tav tm="0">
                                          <p:val>
                                            <p:fltVal val="0"/>
                                          </p:val>
                                        </p:tav>
                                        <p:tav tm="100000">
                                          <p:val>
                                            <p:strVal val="#ppt_w"/>
                                          </p:val>
                                        </p:tav>
                                      </p:tavLst>
                                    </p:anim>
                                    <p:anim calcmode="lin" valueType="num">
                                      <p:cBhvr>
                                        <p:cTn id="43" dur="2000" fill="hold"/>
                                        <p:tgtEl>
                                          <p:spTgt spid="165891">
                                            <p:txEl>
                                              <p:pRg st="5" end="5"/>
                                            </p:txEl>
                                          </p:spTgt>
                                        </p:tgtEl>
                                        <p:attrNameLst>
                                          <p:attrName>ppt_h</p:attrName>
                                        </p:attrNameLst>
                                      </p:cBhvr>
                                      <p:tavLst>
                                        <p:tav tm="0">
                                          <p:val>
                                            <p:fltVal val="0"/>
                                          </p:val>
                                        </p:tav>
                                        <p:tav tm="100000">
                                          <p:val>
                                            <p:strVal val="#ppt_h"/>
                                          </p:val>
                                        </p:tav>
                                      </p:tavLst>
                                    </p:anim>
                                    <p:animEffect transition="in" filter="fade">
                                      <p:cBhvr>
                                        <p:cTn id="44" dur="2000"/>
                                        <p:tgtEl>
                                          <p:spTgt spid="165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0946" name="Picture 2" descr="Lord headley , UK Statesman"/>
          <p:cNvPicPr>
            <a:picLocks noGrp="1" noChangeAspect="1" noChangeArrowheads="1"/>
          </p:cNvPicPr>
          <p:nvPr>
            <p:ph sz="quarter" idx="1"/>
          </p:nvPr>
        </p:nvPicPr>
        <p:blipFill>
          <a:blip r:embed="rId3" cstate="print"/>
          <a:stretch>
            <a:fillRect/>
          </a:stretch>
        </p:blipFill>
        <p:spPr>
          <a:xfrm>
            <a:off x="3505200" y="2380320"/>
            <a:ext cx="1752600" cy="1411560"/>
          </a:xfrm>
          <a:scene3d>
            <a:camera prst="orthographicFront"/>
            <a:lightRig rig="threePt" dir="t"/>
          </a:scene3d>
          <a:sp3d>
            <a:bevelT/>
          </a:sp3d>
        </p:spPr>
      </p:pic>
      <p:pic>
        <p:nvPicPr>
          <p:cNvPr id="210947" name="Picture 3" descr="General Charles Buchanan nephew of former US President  James Buchanan"/>
          <p:cNvPicPr>
            <a:picLocks noGrp="1" noChangeAspect="1" noChangeArrowheads="1"/>
          </p:cNvPicPr>
          <p:nvPr>
            <p:ph sz="quarter" idx="2"/>
          </p:nvPr>
        </p:nvPicPr>
        <p:blipFill>
          <a:blip r:embed="rId4" cstate="print"/>
          <a:srcRect/>
          <a:stretch>
            <a:fillRect/>
          </a:stretch>
        </p:blipFill>
        <p:spPr>
          <a:xfrm>
            <a:off x="5524500" y="2362200"/>
            <a:ext cx="1447800" cy="1438275"/>
          </a:xfrm>
          <a:scene3d>
            <a:camera prst="orthographicFront"/>
            <a:lightRig rig="threePt" dir="t"/>
          </a:scene3d>
          <a:sp3d>
            <a:bevelT/>
          </a:sp3d>
        </p:spPr>
      </p:pic>
      <p:pic>
        <p:nvPicPr>
          <p:cNvPr id="210948" name="Picture 4" descr="Mario scialoja former Italian Ambassador"/>
          <p:cNvPicPr>
            <a:picLocks noGrp="1" noChangeAspect="1" noChangeArrowheads="1"/>
          </p:cNvPicPr>
          <p:nvPr>
            <p:ph sz="quarter" idx="3"/>
          </p:nvPr>
        </p:nvPicPr>
        <p:blipFill>
          <a:blip r:embed="rId5" cstate="print"/>
          <a:srcRect/>
          <a:stretch>
            <a:fillRect/>
          </a:stretch>
        </p:blipFill>
        <p:spPr>
          <a:xfrm>
            <a:off x="152400" y="2362200"/>
            <a:ext cx="1431890" cy="1645920"/>
          </a:xfrm>
          <a:scene3d>
            <a:camera prst="orthographicFront"/>
            <a:lightRig rig="threePt" dir="t"/>
          </a:scene3d>
          <a:sp3d>
            <a:bevelT/>
          </a:sp3d>
        </p:spPr>
      </p:pic>
      <p:pic>
        <p:nvPicPr>
          <p:cNvPr id="210949" name="Picture 5" descr="Jeffry lang American Author, Professor @ KS univ"/>
          <p:cNvPicPr>
            <a:picLocks noGrp="1" noChangeAspect="1" noChangeArrowheads="1"/>
          </p:cNvPicPr>
          <p:nvPr>
            <p:ph sz="quarter" idx="4"/>
          </p:nvPr>
        </p:nvPicPr>
        <p:blipFill>
          <a:blip r:embed="rId6" cstate="print"/>
          <a:srcRect/>
          <a:stretch>
            <a:fillRect/>
          </a:stretch>
        </p:blipFill>
        <p:spPr>
          <a:xfrm>
            <a:off x="2301875" y="4953000"/>
            <a:ext cx="1508125" cy="1371600"/>
          </a:xfrm>
          <a:scene3d>
            <a:camera prst="orthographicFront"/>
            <a:lightRig rig="threePt" dir="t"/>
          </a:scene3d>
          <a:sp3d>
            <a:bevelT/>
          </a:sp3d>
        </p:spPr>
      </p:pic>
      <p:pic>
        <p:nvPicPr>
          <p:cNvPr id="210950" name="Picture 6" descr="Murad hofmann, Former German ambassador"/>
          <p:cNvPicPr>
            <a:picLocks noChangeAspect="1" noChangeArrowheads="1"/>
          </p:cNvPicPr>
          <p:nvPr/>
        </p:nvPicPr>
        <p:blipFill>
          <a:blip r:embed="rId7" cstate="print"/>
          <a:srcRect/>
          <a:stretch>
            <a:fillRect/>
          </a:stretch>
        </p:blipFill>
        <p:spPr bwMode="auto">
          <a:xfrm>
            <a:off x="1754124" y="2333887"/>
            <a:ext cx="1524000" cy="1647825"/>
          </a:xfrm>
          <a:prstGeom prst="rect">
            <a:avLst/>
          </a:prstGeom>
          <a:noFill/>
          <a:ln w="9525">
            <a:noFill/>
            <a:miter lim="800000"/>
            <a:headEnd/>
            <a:tailEnd/>
          </a:ln>
          <a:scene3d>
            <a:camera prst="orthographicFront"/>
            <a:lightRig rig="threePt" dir="t"/>
          </a:scene3d>
          <a:sp3d>
            <a:bevelT/>
          </a:sp3d>
        </p:spPr>
      </p:pic>
      <p:pic>
        <p:nvPicPr>
          <p:cNvPr id="210951" name="Picture 7" descr="Ronnie O'Sullivan (World Champion of pool)"/>
          <p:cNvPicPr>
            <a:picLocks noChangeAspect="1" noChangeArrowheads="1"/>
          </p:cNvPicPr>
          <p:nvPr/>
        </p:nvPicPr>
        <p:blipFill>
          <a:blip r:embed="rId8" cstate="print"/>
          <a:srcRect/>
          <a:stretch>
            <a:fillRect/>
          </a:stretch>
        </p:blipFill>
        <p:spPr bwMode="auto">
          <a:xfrm>
            <a:off x="7162800" y="2362200"/>
            <a:ext cx="1447800" cy="1447800"/>
          </a:xfrm>
          <a:prstGeom prst="rect">
            <a:avLst/>
          </a:prstGeom>
          <a:noFill/>
          <a:ln w="9525">
            <a:noFill/>
            <a:miter lim="800000"/>
            <a:headEnd/>
            <a:tailEnd/>
          </a:ln>
          <a:scene3d>
            <a:camera prst="orthographicFront"/>
            <a:lightRig rig="threePt" dir="t"/>
          </a:scene3d>
          <a:sp3d>
            <a:bevelT/>
          </a:sp3d>
        </p:spPr>
      </p:pic>
      <p:pic>
        <p:nvPicPr>
          <p:cNvPr id="210953" name="Picture 9" descr="Yusuf Islam the former Cat Stevens"/>
          <p:cNvPicPr>
            <a:picLocks noChangeAspect="1" noChangeArrowheads="1"/>
          </p:cNvPicPr>
          <p:nvPr/>
        </p:nvPicPr>
        <p:blipFill>
          <a:blip r:embed="rId9" cstate="print"/>
          <a:srcRect/>
          <a:stretch>
            <a:fillRect/>
          </a:stretch>
        </p:blipFill>
        <p:spPr bwMode="auto">
          <a:xfrm>
            <a:off x="137160" y="228600"/>
            <a:ext cx="1525905" cy="1295400"/>
          </a:xfrm>
          <a:prstGeom prst="rect">
            <a:avLst/>
          </a:prstGeom>
          <a:noFill/>
          <a:ln w="9525">
            <a:noFill/>
            <a:miter lim="800000"/>
            <a:headEnd/>
            <a:tailEnd/>
          </a:ln>
          <a:scene3d>
            <a:camera prst="orthographicFront"/>
            <a:lightRig rig="threePt" dir="t"/>
          </a:scene3d>
          <a:sp3d>
            <a:bevelT/>
          </a:sp3d>
        </p:spPr>
      </p:pic>
      <p:pic>
        <p:nvPicPr>
          <p:cNvPr id="210954" name="Picture 10" descr="peter sanders famous photographer"/>
          <p:cNvPicPr>
            <a:picLocks noChangeAspect="1" noChangeArrowheads="1"/>
          </p:cNvPicPr>
          <p:nvPr/>
        </p:nvPicPr>
        <p:blipFill>
          <a:blip r:embed="rId10" cstate="print"/>
          <a:srcRect/>
          <a:stretch>
            <a:fillRect/>
          </a:stretch>
        </p:blipFill>
        <p:spPr bwMode="auto">
          <a:xfrm>
            <a:off x="152400" y="4953000"/>
            <a:ext cx="1485900" cy="1295400"/>
          </a:xfrm>
          <a:prstGeom prst="rect">
            <a:avLst/>
          </a:prstGeom>
          <a:noFill/>
          <a:ln w="9525">
            <a:noFill/>
            <a:miter lim="800000"/>
            <a:headEnd/>
            <a:tailEnd/>
          </a:ln>
          <a:scene3d>
            <a:camera prst="orthographicFront"/>
            <a:lightRig rig="threePt" dir="t"/>
          </a:scene3d>
          <a:sp3d>
            <a:bevelT/>
          </a:sp3d>
        </p:spPr>
      </p:pic>
      <p:sp>
        <p:nvSpPr>
          <p:cNvPr id="210955" name="Text Box 11"/>
          <p:cNvSpPr txBox="1">
            <a:spLocks noChangeArrowheads="1"/>
          </p:cNvSpPr>
          <p:nvPr/>
        </p:nvSpPr>
        <p:spPr bwMode="auto">
          <a:xfrm>
            <a:off x="-152400" y="1524000"/>
            <a:ext cx="2057400" cy="523875"/>
          </a:xfrm>
          <a:prstGeom prst="rect">
            <a:avLst/>
          </a:prstGeom>
          <a:noFill/>
          <a:ln w="12700" cap="sq">
            <a:noFill/>
            <a:miter lim="800000"/>
            <a:headEnd type="none" w="sm" len="sm"/>
            <a:tailEnd type="none" w="sm" len="sm"/>
          </a:ln>
        </p:spPr>
        <p:txBody>
          <a:bodyPr>
            <a:spAutoFit/>
          </a:bodyPr>
          <a:lstStyle/>
          <a:p>
            <a:pPr algn="ctr" rtl="0"/>
            <a:r>
              <a:rPr kumimoji="1" lang="en-US" sz="1400">
                <a:solidFill>
                  <a:srgbClr val="F8F8F8"/>
                </a:solidFill>
                <a:latin typeface="Times New Roman" pitchFamily="18" charset="0"/>
                <a:cs typeface="Times New Roman" pitchFamily="18" charset="0"/>
              </a:rPr>
              <a:t>Cat Stevens</a:t>
            </a:r>
          </a:p>
          <a:p>
            <a:pPr algn="ctr" rtl="0"/>
            <a:r>
              <a:rPr kumimoji="1" lang="en-US" sz="1400">
                <a:solidFill>
                  <a:srgbClr val="F8F8F8"/>
                </a:solidFill>
                <a:latin typeface="Times New Roman" pitchFamily="18" charset="0"/>
                <a:cs typeface="Times New Roman" pitchFamily="18" charset="0"/>
              </a:rPr>
              <a:t>Famous Pop Singer</a:t>
            </a:r>
          </a:p>
        </p:txBody>
      </p:sp>
      <p:sp>
        <p:nvSpPr>
          <p:cNvPr id="210956" name="Text Box 12"/>
          <p:cNvSpPr txBox="1">
            <a:spLocks noChangeArrowheads="1"/>
          </p:cNvSpPr>
          <p:nvPr/>
        </p:nvSpPr>
        <p:spPr bwMode="auto">
          <a:xfrm>
            <a:off x="3354388" y="3814763"/>
            <a:ext cx="2016125" cy="738187"/>
          </a:xfrm>
          <a:prstGeom prst="rect">
            <a:avLst/>
          </a:prstGeom>
          <a:noFill/>
          <a:ln w="12700" cap="sq">
            <a:noFill/>
            <a:miter lim="800000"/>
            <a:headEnd type="none" w="sm" len="sm"/>
            <a:tailEnd type="none" w="sm" len="sm"/>
          </a:ln>
        </p:spPr>
        <p:txBody>
          <a:bodyPr>
            <a:spAutoFit/>
          </a:bodyPr>
          <a:lstStyle/>
          <a:p>
            <a:pPr algn="ctr">
              <a:spcBef>
                <a:spcPct val="50000"/>
              </a:spcBef>
            </a:pPr>
            <a:r>
              <a:rPr kumimoji="1" lang="en-US" sz="1400">
                <a:solidFill>
                  <a:srgbClr val="F8F8F8"/>
                </a:solidFill>
                <a:latin typeface="Times New Roman" pitchFamily="18" charset="0"/>
                <a:cs typeface="Times New Roman" pitchFamily="18" charset="0"/>
              </a:rPr>
              <a:t>Lord Headly,</a:t>
            </a:r>
          </a:p>
          <a:p>
            <a:pPr algn="ctr"/>
            <a:r>
              <a:rPr kumimoji="1" lang="en-US" sz="1400">
                <a:solidFill>
                  <a:srgbClr val="F8F8F8"/>
                </a:solidFill>
                <a:latin typeface="Times New Roman" pitchFamily="18" charset="0"/>
                <a:cs typeface="Times New Roman" pitchFamily="18" charset="0"/>
              </a:rPr>
              <a:t>British Statesman-               Editor  Slisbury Times</a:t>
            </a:r>
          </a:p>
        </p:txBody>
      </p:sp>
      <p:sp>
        <p:nvSpPr>
          <p:cNvPr id="210958" name="Text Box 14"/>
          <p:cNvSpPr txBox="1">
            <a:spLocks noChangeArrowheads="1"/>
          </p:cNvSpPr>
          <p:nvPr/>
        </p:nvSpPr>
        <p:spPr bwMode="auto">
          <a:xfrm>
            <a:off x="0" y="4124325"/>
            <a:ext cx="1828800" cy="523875"/>
          </a:xfrm>
          <a:prstGeom prst="rect">
            <a:avLst/>
          </a:prstGeom>
          <a:noFill/>
          <a:ln w="12700" cap="sq">
            <a:noFill/>
            <a:miter lim="800000"/>
            <a:headEnd type="none" w="sm" len="sm"/>
            <a:tailEnd type="none" w="sm" len="sm"/>
          </a:ln>
        </p:spPr>
        <p:txBody>
          <a:bodyPr>
            <a:spAutoFit/>
          </a:bodyPr>
          <a:lstStyle/>
          <a:p>
            <a:pPr algn="ctr">
              <a:spcBef>
                <a:spcPct val="50000"/>
              </a:spcBef>
            </a:pPr>
            <a:r>
              <a:rPr kumimoji="1" lang="en-US" sz="1400">
                <a:solidFill>
                  <a:srgbClr val="F8F8F8"/>
                </a:solidFill>
                <a:latin typeface="Times New Roman" pitchFamily="18" charset="0"/>
                <a:cs typeface="Times New Roman" pitchFamily="18" charset="0"/>
              </a:rPr>
              <a:t>Mario Scialoja          Italian Ambassador</a:t>
            </a:r>
          </a:p>
        </p:txBody>
      </p:sp>
      <p:sp>
        <p:nvSpPr>
          <p:cNvPr id="210959" name="Text Box 15"/>
          <p:cNvSpPr txBox="1">
            <a:spLocks noChangeArrowheads="1"/>
          </p:cNvSpPr>
          <p:nvPr/>
        </p:nvSpPr>
        <p:spPr bwMode="auto">
          <a:xfrm>
            <a:off x="4419600" y="1524000"/>
            <a:ext cx="2209800" cy="601663"/>
          </a:xfrm>
          <a:prstGeom prst="rect">
            <a:avLst/>
          </a:prstGeom>
          <a:noFill/>
          <a:ln w="12700" cap="sq">
            <a:noFill/>
            <a:miter lim="800000"/>
            <a:headEnd type="none" w="sm" len="sm"/>
            <a:tailEnd type="none" w="sm" len="sm"/>
          </a:ln>
        </p:spPr>
        <p:txBody>
          <a:bodyPr>
            <a:spAutoFit/>
          </a:bodyPr>
          <a:lstStyle/>
          <a:p>
            <a:pPr algn="ctr"/>
            <a:r>
              <a:rPr kumimoji="1" lang="en-US">
                <a:latin typeface="Times New Roman" pitchFamily="18" charset="0"/>
                <a:cs typeface="Times New Roman" pitchFamily="18" charset="0"/>
              </a:rPr>
              <a:t> </a:t>
            </a:r>
            <a:r>
              <a:rPr kumimoji="1" lang="en-US" sz="1400">
                <a:solidFill>
                  <a:srgbClr val="F8F8F8"/>
                </a:solidFill>
                <a:latin typeface="Times New Roman" pitchFamily="18" charset="0"/>
                <a:cs typeface="Times New Roman" pitchFamily="18" charset="0"/>
              </a:rPr>
              <a:t>Joseph Estes</a:t>
            </a:r>
          </a:p>
          <a:p>
            <a:pPr algn="ctr"/>
            <a:r>
              <a:rPr kumimoji="1" lang="en-US" sz="1400">
                <a:solidFill>
                  <a:srgbClr val="F8F8F8"/>
                </a:solidFill>
                <a:latin typeface="Times New Roman" pitchFamily="18" charset="0"/>
                <a:cs typeface="Times New Roman" pitchFamily="18" charset="0"/>
              </a:rPr>
              <a:t>Ex-Christian Minister</a:t>
            </a:r>
          </a:p>
        </p:txBody>
      </p:sp>
      <p:sp>
        <p:nvSpPr>
          <p:cNvPr id="210960" name="Text Box 16"/>
          <p:cNvSpPr txBox="1">
            <a:spLocks noChangeArrowheads="1"/>
          </p:cNvSpPr>
          <p:nvPr/>
        </p:nvSpPr>
        <p:spPr bwMode="auto">
          <a:xfrm>
            <a:off x="1677988" y="4094163"/>
            <a:ext cx="1676400" cy="522287"/>
          </a:xfrm>
          <a:prstGeom prst="rect">
            <a:avLst/>
          </a:prstGeom>
          <a:noFill/>
          <a:ln w="12700" cap="sq">
            <a:noFill/>
            <a:miter lim="800000"/>
            <a:headEnd type="none" w="sm" len="sm"/>
            <a:tailEnd type="none" w="sm" len="sm"/>
          </a:ln>
        </p:spPr>
        <p:txBody>
          <a:bodyPr>
            <a:spAutoFit/>
          </a:bodyPr>
          <a:lstStyle/>
          <a:p>
            <a:pPr algn="ctr">
              <a:spcBef>
                <a:spcPct val="50000"/>
              </a:spcBef>
            </a:pPr>
            <a:r>
              <a:rPr kumimoji="1" lang="en-US" sz="1400">
                <a:solidFill>
                  <a:srgbClr val="F8F8F8"/>
                </a:solidFill>
                <a:latin typeface="Times New Roman" pitchFamily="18" charset="0"/>
                <a:cs typeface="Times New Roman" pitchFamily="18" charset="0"/>
              </a:rPr>
              <a:t>Murad Hoffman</a:t>
            </a:r>
          </a:p>
          <a:p>
            <a:pPr algn="ctr"/>
            <a:r>
              <a:rPr kumimoji="1" lang="en-US" sz="1400">
                <a:solidFill>
                  <a:srgbClr val="F8F8F8"/>
                </a:solidFill>
                <a:latin typeface="Times New Roman" pitchFamily="18" charset="0"/>
                <a:cs typeface="Times New Roman" pitchFamily="18" charset="0"/>
              </a:rPr>
              <a:t>German ambassador</a:t>
            </a:r>
          </a:p>
        </p:txBody>
      </p:sp>
      <p:sp>
        <p:nvSpPr>
          <p:cNvPr id="210961" name="Text Box 17"/>
          <p:cNvSpPr txBox="1">
            <a:spLocks noChangeArrowheads="1"/>
          </p:cNvSpPr>
          <p:nvPr/>
        </p:nvSpPr>
        <p:spPr bwMode="auto">
          <a:xfrm>
            <a:off x="0" y="6334125"/>
            <a:ext cx="1828800" cy="523875"/>
          </a:xfrm>
          <a:prstGeom prst="rect">
            <a:avLst/>
          </a:prstGeom>
          <a:noFill/>
          <a:ln w="12700" cap="sq">
            <a:noFill/>
            <a:miter lim="800000"/>
            <a:headEnd type="none" w="sm" len="sm"/>
            <a:tailEnd type="none" w="sm" len="sm"/>
          </a:ln>
        </p:spPr>
        <p:txBody>
          <a:bodyPr>
            <a:spAutoFit/>
          </a:bodyPr>
          <a:lstStyle/>
          <a:p>
            <a:pPr algn="ctr"/>
            <a:r>
              <a:rPr kumimoji="1" lang="en-US" sz="1400">
                <a:solidFill>
                  <a:srgbClr val="F8F8F8"/>
                </a:solidFill>
                <a:latin typeface="Times New Roman" pitchFamily="18" charset="0"/>
                <a:cs typeface="Times New Roman" pitchFamily="18" charset="0"/>
              </a:rPr>
              <a:t>Peter Sanders </a:t>
            </a:r>
          </a:p>
          <a:p>
            <a:pPr algn="ctr"/>
            <a:r>
              <a:rPr kumimoji="1" lang="en-US" sz="1400">
                <a:solidFill>
                  <a:srgbClr val="F8F8F8"/>
                </a:solidFill>
                <a:latin typeface="Times New Roman" pitchFamily="18" charset="0"/>
                <a:cs typeface="Times New Roman" pitchFamily="18" charset="0"/>
              </a:rPr>
              <a:t>famous Photographer</a:t>
            </a:r>
          </a:p>
        </p:txBody>
      </p:sp>
      <p:sp>
        <p:nvSpPr>
          <p:cNvPr id="210962" name="Text Box 18"/>
          <p:cNvSpPr txBox="1">
            <a:spLocks noChangeArrowheads="1"/>
          </p:cNvSpPr>
          <p:nvPr/>
        </p:nvSpPr>
        <p:spPr bwMode="auto">
          <a:xfrm>
            <a:off x="2133600" y="6550025"/>
            <a:ext cx="1736725" cy="307975"/>
          </a:xfrm>
          <a:prstGeom prst="rect">
            <a:avLst/>
          </a:prstGeom>
          <a:noFill/>
          <a:ln w="12700" cap="sq">
            <a:noFill/>
            <a:miter lim="800000"/>
            <a:headEnd type="none" w="sm" len="sm"/>
            <a:tailEnd type="none" w="sm" len="sm"/>
          </a:ln>
        </p:spPr>
        <p:txBody>
          <a:bodyPr>
            <a:spAutoFit/>
          </a:bodyPr>
          <a:lstStyle/>
          <a:p>
            <a:pPr>
              <a:spcBef>
                <a:spcPct val="50000"/>
              </a:spcBef>
            </a:pPr>
            <a:r>
              <a:rPr kumimoji="1" lang="en-US" sz="1400">
                <a:solidFill>
                  <a:srgbClr val="F8F8F8"/>
                </a:solidFill>
                <a:latin typeface="Times New Roman" pitchFamily="18" charset="0"/>
                <a:cs typeface="Times New Roman" pitchFamily="18" charset="0"/>
              </a:rPr>
              <a:t>Jeffry Lang-KS univ.</a:t>
            </a:r>
          </a:p>
        </p:txBody>
      </p:sp>
      <p:sp>
        <p:nvSpPr>
          <p:cNvPr id="210963" name="Text Box 19"/>
          <p:cNvSpPr txBox="1">
            <a:spLocks noChangeArrowheads="1"/>
          </p:cNvSpPr>
          <p:nvPr/>
        </p:nvSpPr>
        <p:spPr bwMode="auto">
          <a:xfrm>
            <a:off x="7086600" y="3810000"/>
            <a:ext cx="1752600" cy="738188"/>
          </a:xfrm>
          <a:prstGeom prst="rect">
            <a:avLst/>
          </a:prstGeom>
          <a:noFill/>
          <a:ln w="12700" cap="sq">
            <a:noFill/>
            <a:miter lim="800000"/>
            <a:headEnd type="none" w="sm" len="sm"/>
            <a:tailEnd type="none" w="sm" len="sm"/>
          </a:ln>
        </p:spPr>
        <p:txBody>
          <a:bodyPr>
            <a:spAutoFit/>
          </a:bodyPr>
          <a:lstStyle/>
          <a:p>
            <a:pPr algn="ctr">
              <a:spcBef>
                <a:spcPct val="50000"/>
              </a:spcBef>
            </a:pPr>
            <a:r>
              <a:rPr kumimoji="1" lang="en-US" sz="1400">
                <a:solidFill>
                  <a:srgbClr val="F8F8F8"/>
                </a:solidFill>
                <a:latin typeface="Times New Roman" pitchFamily="18" charset="0"/>
                <a:cs typeface="Times New Roman" pitchFamily="18" charset="0"/>
              </a:rPr>
              <a:t>Ronnie O'Sullivan (World Champion of pool)</a:t>
            </a:r>
          </a:p>
        </p:txBody>
      </p:sp>
      <p:sp>
        <p:nvSpPr>
          <p:cNvPr id="1045" name="Text Box 20"/>
          <p:cNvSpPr txBox="1">
            <a:spLocks noChangeArrowheads="1"/>
          </p:cNvSpPr>
          <p:nvPr/>
        </p:nvSpPr>
        <p:spPr bwMode="auto">
          <a:xfrm>
            <a:off x="5867400" y="4876800"/>
            <a:ext cx="3276600" cy="457200"/>
          </a:xfrm>
          <a:prstGeom prst="rect">
            <a:avLst/>
          </a:prstGeom>
          <a:noFill/>
          <a:ln w="12700" cap="sq">
            <a:noFill/>
            <a:miter lim="800000"/>
            <a:headEnd type="none" w="sm" len="sm"/>
            <a:tailEnd type="none" w="sm" len="sm"/>
          </a:ln>
        </p:spPr>
        <p:txBody>
          <a:bodyPr>
            <a:spAutoFit/>
          </a:bodyPr>
          <a:lstStyle/>
          <a:p>
            <a:pPr>
              <a:spcBef>
                <a:spcPct val="50000"/>
              </a:spcBef>
            </a:pPr>
            <a:endParaRPr kumimoji="1" lang="en-GB" sz="2400">
              <a:latin typeface="Times New Roman" pitchFamily="18" charset="0"/>
              <a:cs typeface="Times New Roman" pitchFamily="18" charset="0"/>
            </a:endParaRPr>
          </a:p>
        </p:txBody>
      </p:sp>
      <p:sp>
        <p:nvSpPr>
          <p:cNvPr id="210966" name="Text Box 22"/>
          <p:cNvSpPr txBox="1">
            <a:spLocks noChangeArrowheads="1"/>
          </p:cNvSpPr>
          <p:nvPr/>
        </p:nvSpPr>
        <p:spPr bwMode="auto">
          <a:xfrm>
            <a:off x="5257800" y="3908425"/>
            <a:ext cx="1828800" cy="892175"/>
          </a:xfrm>
          <a:prstGeom prst="rect">
            <a:avLst/>
          </a:prstGeom>
          <a:noFill/>
          <a:ln w="12700" cap="sq">
            <a:noFill/>
            <a:miter lim="800000"/>
            <a:headEnd type="none" w="sm" len="sm"/>
            <a:tailEnd type="none" w="sm" len="sm"/>
          </a:ln>
        </p:spPr>
        <p:txBody>
          <a:bodyPr>
            <a:spAutoFit/>
          </a:bodyPr>
          <a:lstStyle/>
          <a:p>
            <a:pPr algn="ctr">
              <a:spcBef>
                <a:spcPct val="50000"/>
              </a:spcBef>
            </a:pPr>
            <a:r>
              <a:rPr kumimoji="1" lang="en-US" sz="1400">
                <a:solidFill>
                  <a:srgbClr val="F8F8F8"/>
                </a:solidFill>
                <a:latin typeface="Times New Roman" pitchFamily="18" charset="0"/>
                <a:cs typeface="Times New Roman" pitchFamily="18" charset="0"/>
              </a:rPr>
              <a:t>General Charles Buchanan nephew of </a:t>
            </a:r>
            <a:r>
              <a:rPr kumimoji="1" lang="en-US" sz="1200">
                <a:solidFill>
                  <a:srgbClr val="F8F8F8"/>
                </a:solidFill>
                <a:latin typeface="Times New Roman" pitchFamily="18" charset="0"/>
                <a:cs typeface="Times New Roman" pitchFamily="18" charset="0"/>
              </a:rPr>
              <a:t>former US President  James Buchanan</a:t>
            </a:r>
            <a:endParaRPr kumimoji="1" lang="en-US" sz="1400">
              <a:solidFill>
                <a:srgbClr val="F8F8F8"/>
              </a:solidFill>
              <a:latin typeface="Times New Roman" pitchFamily="18" charset="0"/>
              <a:cs typeface="Times New Roman" pitchFamily="18" charset="0"/>
            </a:endParaRPr>
          </a:p>
        </p:txBody>
      </p:sp>
      <p:sp>
        <p:nvSpPr>
          <p:cNvPr id="210967" name="Text Box 23"/>
          <p:cNvSpPr txBox="1">
            <a:spLocks noChangeArrowheads="1"/>
          </p:cNvSpPr>
          <p:nvPr/>
        </p:nvSpPr>
        <p:spPr bwMode="auto">
          <a:xfrm>
            <a:off x="2057400" y="1600200"/>
            <a:ext cx="2209800" cy="630238"/>
          </a:xfrm>
          <a:prstGeom prst="rect">
            <a:avLst/>
          </a:prstGeom>
          <a:noFill/>
          <a:ln w="12700" cap="sq">
            <a:noFill/>
            <a:miter lim="800000"/>
            <a:headEnd type="none" w="sm" len="sm"/>
            <a:tailEnd type="none" w="sm" len="sm"/>
          </a:ln>
        </p:spPr>
        <p:txBody>
          <a:bodyPr>
            <a:spAutoFit/>
          </a:bodyPr>
          <a:lstStyle/>
          <a:p>
            <a:pPr algn="ctr" rtl="0">
              <a:spcBef>
                <a:spcPct val="50000"/>
              </a:spcBef>
            </a:pPr>
            <a:r>
              <a:rPr kumimoji="1" lang="en-US" sz="1400">
                <a:solidFill>
                  <a:srgbClr val="F8F8F8"/>
                </a:solidFill>
                <a:latin typeface="Times New Roman" pitchFamily="18" charset="0"/>
                <a:cs typeface="Times New Roman" pitchFamily="18" charset="0"/>
              </a:rPr>
              <a:t>Aminah Asslimi</a:t>
            </a:r>
          </a:p>
          <a:p>
            <a:pPr algn="ctr" rtl="0">
              <a:spcBef>
                <a:spcPct val="50000"/>
              </a:spcBef>
            </a:pPr>
            <a:r>
              <a:rPr kumimoji="1" lang="en-US" sz="1400">
                <a:solidFill>
                  <a:srgbClr val="F8F8F8"/>
                </a:solidFill>
                <a:latin typeface="Times New Roman" pitchFamily="18" charset="0"/>
                <a:cs typeface="Times New Roman" pitchFamily="18" charset="0"/>
              </a:rPr>
              <a:t>former radical feminist</a:t>
            </a:r>
          </a:p>
        </p:txBody>
      </p:sp>
      <p:pic>
        <p:nvPicPr>
          <p:cNvPr id="210968" name="Picture 24" descr="&quot;Skip&quot; Estes - Before Islam (1988)">
            <a:hlinkClick r:id="rId11"/>
          </p:cNvPr>
          <p:cNvPicPr>
            <a:picLocks noChangeArrowheads="1"/>
          </p:cNvPicPr>
          <p:nvPr/>
        </p:nvPicPr>
        <p:blipFill>
          <a:blip r:embed="rId12" cstate="print"/>
          <a:srcRect/>
          <a:stretch>
            <a:fillRect/>
          </a:stretch>
        </p:blipFill>
        <p:spPr bwMode="auto">
          <a:xfrm>
            <a:off x="4800600" y="228600"/>
            <a:ext cx="1527048" cy="1371600"/>
          </a:xfrm>
          <a:prstGeom prst="rect">
            <a:avLst/>
          </a:prstGeom>
          <a:noFill/>
          <a:ln w="9525">
            <a:noFill/>
            <a:miter lim="800000"/>
            <a:headEnd/>
            <a:tailEnd/>
          </a:ln>
          <a:scene3d>
            <a:camera prst="orthographicFront"/>
            <a:lightRig rig="threePt" dir="t"/>
          </a:scene3d>
          <a:sp3d>
            <a:bevelT/>
          </a:sp3d>
        </p:spPr>
      </p:pic>
      <p:graphicFrame>
        <p:nvGraphicFramePr>
          <p:cNvPr id="210969" name="Object 81"/>
          <p:cNvGraphicFramePr>
            <a:graphicFrameLocks noChangeAspect="1"/>
          </p:cNvGraphicFramePr>
          <p:nvPr/>
        </p:nvGraphicFramePr>
        <p:xfrm>
          <a:off x="4572000" y="4953000"/>
          <a:ext cx="1447800" cy="1363663"/>
        </p:xfrm>
        <a:graphic>
          <a:graphicData uri="http://schemas.openxmlformats.org/presentationml/2006/ole">
            <p:oleObj spid="_x0000_s1026" name="Bitmap Image" r:id="rId13" imgW="952633" imgH="1190476" progId="PBrush">
              <p:embed/>
            </p:oleObj>
          </a:graphicData>
        </a:graphic>
      </p:graphicFrame>
      <p:pic>
        <p:nvPicPr>
          <p:cNvPr id="210971" name="Picture 27" descr="maurice bucaille"/>
          <p:cNvPicPr>
            <a:picLocks noChangeArrowheads="1"/>
          </p:cNvPicPr>
          <p:nvPr/>
        </p:nvPicPr>
        <p:blipFill>
          <a:blip r:embed="rId14" cstate="print"/>
          <a:srcRect/>
          <a:stretch>
            <a:fillRect/>
          </a:stretch>
        </p:blipFill>
        <p:spPr bwMode="auto">
          <a:xfrm>
            <a:off x="7162800" y="228600"/>
            <a:ext cx="1527048" cy="1371600"/>
          </a:xfrm>
          <a:prstGeom prst="rect">
            <a:avLst/>
          </a:prstGeom>
          <a:noFill/>
          <a:ln w="9525">
            <a:noFill/>
            <a:miter lim="800000"/>
            <a:headEnd/>
            <a:tailEnd/>
          </a:ln>
          <a:scene3d>
            <a:camera prst="orthographicFront"/>
            <a:lightRig rig="threePt" dir="t"/>
          </a:scene3d>
          <a:sp3d>
            <a:bevelT/>
          </a:sp3d>
        </p:spPr>
      </p:pic>
      <p:sp>
        <p:nvSpPr>
          <p:cNvPr id="210972" name="Text Box 28"/>
          <p:cNvSpPr txBox="1">
            <a:spLocks noChangeArrowheads="1"/>
          </p:cNvSpPr>
          <p:nvPr/>
        </p:nvSpPr>
        <p:spPr bwMode="auto">
          <a:xfrm>
            <a:off x="7010400" y="1524000"/>
            <a:ext cx="1752600" cy="523875"/>
          </a:xfrm>
          <a:prstGeom prst="rect">
            <a:avLst/>
          </a:prstGeom>
          <a:noFill/>
          <a:ln w="12700" cap="sq">
            <a:noFill/>
            <a:miter lim="800000"/>
            <a:headEnd type="none" w="sm" len="sm"/>
            <a:tailEnd type="none" w="sm" len="sm"/>
          </a:ln>
        </p:spPr>
        <p:txBody>
          <a:bodyPr>
            <a:spAutoFit/>
          </a:bodyPr>
          <a:lstStyle/>
          <a:p>
            <a:pPr algn="ctr"/>
            <a:r>
              <a:rPr kumimoji="1" lang="en-US" sz="1400">
                <a:solidFill>
                  <a:srgbClr val="F8F8F8"/>
                </a:solidFill>
                <a:latin typeface="Times New Roman" pitchFamily="18" charset="0"/>
                <a:cs typeface="Times New Roman" pitchFamily="18" charset="0"/>
              </a:rPr>
              <a:t>Maurice Bucaille</a:t>
            </a:r>
          </a:p>
          <a:p>
            <a:pPr algn="ctr"/>
            <a:r>
              <a:rPr kumimoji="1" lang="en-US" sz="1400">
                <a:solidFill>
                  <a:srgbClr val="F8F8F8"/>
                </a:solidFill>
                <a:latin typeface="Times New Roman" pitchFamily="18" charset="0"/>
                <a:cs typeface="Times New Roman" pitchFamily="18" charset="0"/>
              </a:rPr>
              <a:t>French scientist</a:t>
            </a:r>
          </a:p>
        </p:txBody>
      </p:sp>
      <p:graphicFrame>
        <p:nvGraphicFramePr>
          <p:cNvPr id="210973" name="Object 82"/>
          <p:cNvGraphicFramePr>
            <a:graphicFrameLocks noChangeAspect="1"/>
          </p:cNvGraphicFramePr>
          <p:nvPr/>
        </p:nvGraphicFramePr>
        <p:xfrm>
          <a:off x="2438400" y="304800"/>
          <a:ext cx="1524000" cy="1295400"/>
        </p:xfrm>
        <a:graphic>
          <a:graphicData uri="http://schemas.openxmlformats.org/presentationml/2006/ole">
            <p:oleObj spid="_x0000_s1027" name="Bitmap Image" r:id="rId15" imgW="743054" imgH="1019048" progId="PBrush">
              <p:embed/>
            </p:oleObj>
          </a:graphicData>
        </a:graphic>
      </p:graphicFrame>
      <p:sp>
        <p:nvSpPr>
          <p:cNvPr id="1051" name="TextBox 28"/>
          <p:cNvSpPr txBox="1">
            <a:spLocks noChangeArrowheads="1"/>
          </p:cNvSpPr>
          <p:nvPr/>
        </p:nvSpPr>
        <p:spPr bwMode="auto">
          <a:xfrm>
            <a:off x="4953000" y="6488113"/>
            <a:ext cx="685800" cy="369887"/>
          </a:xfrm>
          <a:prstGeom prst="rect">
            <a:avLst/>
          </a:prstGeom>
          <a:noFill/>
          <a:ln w="9525">
            <a:noFill/>
            <a:miter lim="800000"/>
            <a:headEnd/>
            <a:tailEnd/>
          </a:ln>
        </p:spPr>
        <p:txBody>
          <a:bodyPr>
            <a:spAutoFit/>
          </a:bodyPr>
          <a:lstStyle/>
          <a:p>
            <a:pPr algn="l" rtl="0"/>
            <a:r>
              <a:rPr lang="en-US">
                <a:solidFill>
                  <a:schemeClr val="bg1"/>
                </a:solidFill>
                <a:latin typeface="Calibri" pitchFamily="34" charset="0"/>
              </a:rPr>
              <a:t>ALI</a:t>
            </a:r>
            <a:endParaRPr lang="ar-EG">
              <a:solidFill>
                <a:schemeClr val="bg1"/>
              </a:solidFill>
              <a:latin typeface="Calibri"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0953"/>
                                        </p:tgtEl>
                                        <p:attrNameLst>
                                          <p:attrName>style.visibility</p:attrName>
                                        </p:attrNameLst>
                                      </p:cBhvr>
                                      <p:to>
                                        <p:strVal val="visible"/>
                                      </p:to>
                                    </p:set>
                                    <p:animEffect transition="in" filter="randombar(horizontal)">
                                      <p:cBhvr>
                                        <p:cTn id="7" dur="500"/>
                                        <p:tgtEl>
                                          <p:spTgt spid="21095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10955"/>
                                        </p:tgtEl>
                                        <p:attrNameLst>
                                          <p:attrName>style.visibility</p:attrName>
                                        </p:attrNameLst>
                                      </p:cBhvr>
                                      <p:to>
                                        <p:strVal val="visible"/>
                                      </p:to>
                                    </p:set>
                                    <p:animEffect transition="in" filter="box(in)">
                                      <p:cBhvr>
                                        <p:cTn id="10" dur="500"/>
                                        <p:tgtEl>
                                          <p:spTgt spid="21095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10968"/>
                                        </p:tgtEl>
                                        <p:attrNameLst>
                                          <p:attrName>style.visibility</p:attrName>
                                        </p:attrNameLst>
                                      </p:cBhvr>
                                      <p:to>
                                        <p:strVal val="visible"/>
                                      </p:to>
                                    </p:set>
                                    <p:animEffect transition="in" filter="randombar(horizontal)">
                                      <p:cBhvr>
                                        <p:cTn id="15" dur="500"/>
                                        <p:tgtEl>
                                          <p:spTgt spid="21096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10959"/>
                                        </p:tgtEl>
                                        <p:attrNameLst>
                                          <p:attrName>style.visibility</p:attrName>
                                        </p:attrNameLst>
                                      </p:cBhvr>
                                      <p:to>
                                        <p:strVal val="visible"/>
                                      </p:to>
                                    </p:set>
                                    <p:animEffect transition="in" filter="box(in)">
                                      <p:cBhvr>
                                        <p:cTn id="18" dur="500"/>
                                        <p:tgtEl>
                                          <p:spTgt spid="21095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10971"/>
                                        </p:tgtEl>
                                        <p:attrNameLst>
                                          <p:attrName>style.visibility</p:attrName>
                                        </p:attrNameLst>
                                      </p:cBhvr>
                                      <p:to>
                                        <p:strVal val="visible"/>
                                      </p:to>
                                    </p:set>
                                    <p:animEffect transition="in" filter="randombar(horizontal)">
                                      <p:cBhvr>
                                        <p:cTn id="23" dur="500"/>
                                        <p:tgtEl>
                                          <p:spTgt spid="21097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10972"/>
                                        </p:tgtEl>
                                        <p:attrNameLst>
                                          <p:attrName>style.visibility</p:attrName>
                                        </p:attrNameLst>
                                      </p:cBhvr>
                                      <p:to>
                                        <p:strVal val="visible"/>
                                      </p:to>
                                    </p:set>
                                    <p:animEffect transition="in" filter="box(in)">
                                      <p:cBhvr>
                                        <p:cTn id="26" dur="500"/>
                                        <p:tgtEl>
                                          <p:spTgt spid="21097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10948"/>
                                        </p:tgtEl>
                                        <p:attrNameLst>
                                          <p:attrName>style.visibility</p:attrName>
                                        </p:attrNameLst>
                                      </p:cBhvr>
                                      <p:to>
                                        <p:strVal val="visible"/>
                                      </p:to>
                                    </p:set>
                                    <p:animEffect transition="in" filter="randombar(horizontal)">
                                      <p:cBhvr>
                                        <p:cTn id="31" dur="500"/>
                                        <p:tgtEl>
                                          <p:spTgt spid="210948"/>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10958"/>
                                        </p:tgtEl>
                                        <p:attrNameLst>
                                          <p:attrName>style.visibility</p:attrName>
                                        </p:attrNameLst>
                                      </p:cBhvr>
                                      <p:to>
                                        <p:strVal val="visible"/>
                                      </p:to>
                                    </p:set>
                                    <p:animEffect transition="in" filter="box(in)">
                                      <p:cBhvr>
                                        <p:cTn id="34" dur="500"/>
                                        <p:tgtEl>
                                          <p:spTgt spid="21095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10950"/>
                                        </p:tgtEl>
                                        <p:attrNameLst>
                                          <p:attrName>style.visibility</p:attrName>
                                        </p:attrNameLst>
                                      </p:cBhvr>
                                      <p:to>
                                        <p:strVal val="visible"/>
                                      </p:to>
                                    </p:set>
                                    <p:animEffect transition="in" filter="randombar(horizontal)">
                                      <p:cBhvr>
                                        <p:cTn id="39" dur="500"/>
                                        <p:tgtEl>
                                          <p:spTgt spid="210950"/>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10960"/>
                                        </p:tgtEl>
                                        <p:attrNameLst>
                                          <p:attrName>style.visibility</p:attrName>
                                        </p:attrNameLst>
                                      </p:cBhvr>
                                      <p:to>
                                        <p:strVal val="visible"/>
                                      </p:to>
                                    </p:set>
                                    <p:animEffect transition="in" filter="box(in)">
                                      <p:cBhvr>
                                        <p:cTn id="42" dur="500"/>
                                        <p:tgtEl>
                                          <p:spTgt spid="21096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10946"/>
                                        </p:tgtEl>
                                        <p:attrNameLst>
                                          <p:attrName>style.visibility</p:attrName>
                                        </p:attrNameLst>
                                      </p:cBhvr>
                                      <p:to>
                                        <p:strVal val="visible"/>
                                      </p:to>
                                    </p:set>
                                    <p:animEffect transition="in" filter="randombar(horizontal)">
                                      <p:cBhvr>
                                        <p:cTn id="47" dur="500"/>
                                        <p:tgtEl>
                                          <p:spTgt spid="210946"/>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210956"/>
                                        </p:tgtEl>
                                        <p:attrNameLst>
                                          <p:attrName>style.visibility</p:attrName>
                                        </p:attrNameLst>
                                      </p:cBhvr>
                                      <p:to>
                                        <p:strVal val="visible"/>
                                      </p:to>
                                    </p:set>
                                    <p:animEffect transition="in" filter="box(in)">
                                      <p:cBhvr>
                                        <p:cTn id="50" dur="500"/>
                                        <p:tgtEl>
                                          <p:spTgt spid="210956"/>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10947"/>
                                        </p:tgtEl>
                                        <p:attrNameLst>
                                          <p:attrName>style.visibility</p:attrName>
                                        </p:attrNameLst>
                                      </p:cBhvr>
                                      <p:to>
                                        <p:strVal val="visible"/>
                                      </p:to>
                                    </p:set>
                                    <p:animEffect transition="in" filter="randombar(horizontal)">
                                      <p:cBhvr>
                                        <p:cTn id="55" dur="500"/>
                                        <p:tgtEl>
                                          <p:spTgt spid="210947"/>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210966"/>
                                        </p:tgtEl>
                                        <p:attrNameLst>
                                          <p:attrName>style.visibility</p:attrName>
                                        </p:attrNameLst>
                                      </p:cBhvr>
                                      <p:to>
                                        <p:strVal val="visible"/>
                                      </p:to>
                                    </p:set>
                                    <p:animEffect transition="in" filter="box(in)">
                                      <p:cBhvr>
                                        <p:cTn id="58" dur="500"/>
                                        <p:tgtEl>
                                          <p:spTgt spid="210966"/>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210951"/>
                                        </p:tgtEl>
                                        <p:attrNameLst>
                                          <p:attrName>style.visibility</p:attrName>
                                        </p:attrNameLst>
                                      </p:cBhvr>
                                      <p:to>
                                        <p:strVal val="visible"/>
                                      </p:to>
                                    </p:set>
                                    <p:animEffect transition="in" filter="randombar(horizontal)">
                                      <p:cBhvr>
                                        <p:cTn id="63" dur="500"/>
                                        <p:tgtEl>
                                          <p:spTgt spid="210951"/>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210963"/>
                                        </p:tgtEl>
                                        <p:attrNameLst>
                                          <p:attrName>style.visibility</p:attrName>
                                        </p:attrNameLst>
                                      </p:cBhvr>
                                      <p:to>
                                        <p:strVal val="visible"/>
                                      </p:to>
                                    </p:set>
                                    <p:animEffect transition="in" filter="box(in)">
                                      <p:cBhvr>
                                        <p:cTn id="66" dur="500"/>
                                        <p:tgtEl>
                                          <p:spTgt spid="210963"/>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nodeType="clickEffect">
                                  <p:stCondLst>
                                    <p:cond delay="0"/>
                                  </p:stCondLst>
                                  <p:childTnLst>
                                    <p:set>
                                      <p:cBhvr>
                                        <p:cTn id="70" dur="1" fill="hold">
                                          <p:stCondLst>
                                            <p:cond delay="0"/>
                                          </p:stCondLst>
                                        </p:cTn>
                                        <p:tgtEl>
                                          <p:spTgt spid="210954"/>
                                        </p:tgtEl>
                                        <p:attrNameLst>
                                          <p:attrName>style.visibility</p:attrName>
                                        </p:attrNameLst>
                                      </p:cBhvr>
                                      <p:to>
                                        <p:strVal val="visible"/>
                                      </p:to>
                                    </p:set>
                                    <p:animEffect transition="in" filter="randombar(horizontal)">
                                      <p:cBhvr>
                                        <p:cTn id="71" dur="500"/>
                                        <p:tgtEl>
                                          <p:spTgt spid="210954"/>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210961"/>
                                        </p:tgtEl>
                                        <p:attrNameLst>
                                          <p:attrName>style.visibility</p:attrName>
                                        </p:attrNameLst>
                                      </p:cBhvr>
                                      <p:to>
                                        <p:strVal val="visible"/>
                                      </p:to>
                                    </p:set>
                                    <p:animEffect transition="in" filter="box(in)">
                                      <p:cBhvr>
                                        <p:cTn id="74" dur="500"/>
                                        <p:tgtEl>
                                          <p:spTgt spid="210961"/>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210949"/>
                                        </p:tgtEl>
                                        <p:attrNameLst>
                                          <p:attrName>style.visibility</p:attrName>
                                        </p:attrNameLst>
                                      </p:cBhvr>
                                      <p:to>
                                        <p:strVal val="visible"/>
                                      </p:to>
                                    </p:set>
                                    <p:animEffect transition="in" filter="randombar(horizontal)">
                                      <p:cBhvr>
                                        <p:cTn id="79" dur="500"/>
                                        <p:tgtEl>
                                          <p:spTgt spid="210949"/>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210962"/>
                                        </p:tgtEl>
                                        <p:attrNameLst>
                                          <p:attrName>style.visibility</p:attrName>
                                        </p:attrNameLst>
                                      </p:cBhvr>
                                      <p:to>
                                        <p:strVal val="visible"/>
                                      </p:to>
                                    </p:set>
                                    <p:animEffect transition="in" filter="box(in)">
                                      <p:cBhvr>
                                        <p:cTn id="82" dur="500"/>
                                        <p:tgtEl>
                                          <p:spTgt spid="210962"/>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10973"/>
                                        </p:tgtEl>
                                        <p:attrNameLst>
                                          <p:attrName>style.visibility</p:attrName>
                                        </p:attrNameLst>
                                      </p:cBhvr>
                                      <p:to>
                                        <p:strVal val="visible"/>
                                      </p:to>
                                    </p:set>
                                  </p:childTnLst>
                                </p:cTn>
                              </p:par>
                              <p:par>
                                <p:cTn id="87" presetID="4" presetClass="entr" presetSubtype="16" fill="hold" grpId="0" nodeType="withEffect">
                                  <p:stCondLst>
                                    <p:cond delay="0"/>
                                  </p:stCondLst>
                                  <p:childTnLst>
                                    <p:set>
                                      <p:cBhvr>
                                        <p:cTn id="88" dur="1" fill="hold">
                                          <p:stCondLst>
                                            <p:cond delay="0"/>
                                          </p:stCondLst>
                                        </p:cTn>
                                        <p:tgtEl>
                                          <p:spTgt spid="210967"/>
                                        </p:tgtEl>
                                        <p:attrNameLst>
                                          <p:attrName>style.visibility</p:attrName>
                                        </p:attrNameLst>
                                      </p:cBhvr>
                                      <p:to>
                                        <p:strVal val="visible"/>
                                      </p:to>
                                    </p:set>
                                    <p:animEffect transition="in" filter="box(in)">
                                      <p:cBhvr>
                                        <p:cTn id="89" dur="500"/>
                                        <p:tgtEl>
                                          <p:spTgt spid="210967"/>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nodeType="clickEffect">
                                  <p:stCondLst>
                                    <p:cond delay="0"/>
                                  </p:stCondLst>
                                  <p:childTnLst>
                                    <p:set>
                                      <p:cBhvr>
                                        <p:cTn id="93" dur="1" fill="hold">
                                          <p:stCondLst>
                                            <p:cond delay="0"/>
                                          </p:stCondLst>
                                        </p:cTn>
                                        <p:tgtEl>
                                          <p:spTgt spid="210969"/>
                                        </p:tgtEl>
                                        <p:attrNameLst>
                                          <p:attrName>style.visibility</p:attrName>
                                        </p:attrNameLst>
                                      </p:cBhvr>
                                      <p:to>
                                        <p:strVal val="visible"/>
                                      </p:to>
                                    </p:set>
                                    <p:animEffect transition="in" filter="randombar(horizontal)">
                                      <p:cBhvr>
                                        <p:cTn id="94" dur="500"/>
                                        <p:tgtEl>
                                          <p:spTgt spid="210969"/>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nodeType="clickEffect">
                                  <p:stCondLst>
                                    <p:cond delay="0"/>
                                  </p:stCondLst>
                                  <p:childTnLst>
                                    <p:set>
                                      <p:cBhvr>
                                        <p:cTn id="98" dur="1" fill="hold">
                                          <p:stCondLst>
                                            <p:cond delay="0"/>
                                          </p:stCondLst>
                                        </p:cTn>
                                        <p:tgtEl>
                                          <p:spTgt spid="210973"/>
                                        </p:tgtEl>
                                        <p:attrNameLst>
                                          <p:attrName>style.visibility</p:attrName>
                                        </p:attrNameLst>
                                      </p:cBhvr>
                                      <p:to>
                                        <p:strVal val="visible"/>
                                      </p:to>
                                    </p:set>
                                    <p:animEffect transition="in" filter="randombar(horizontal)">
                                      <p:cBhvr>
                                        <p:cTn id="99" dur="500"/>
                                        <p:tgtEl>
                                          <p:spTgt spid="210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5" grpId="0"/>
      <p:bldP spid="210956" grpId="0"/>
      <p:bldP spid="210958" grpId="0"/>
      <p:bldP spid="210959" grpId="0"/>
      <p:bldP spid="210960" grpId="0"/>
      <p:bldP spid="210961" grpId="0"/>
      <p:bldP spid="210962" grpId="0"/>
      <p:bldP spid="210963" grpId="0"/>
      <p:bldP spid="210966" grpId="0"/>
      <p:bldP spid="210967" grpId="0"/>
      <p:bldP spid="210972"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a:xfrm>
            <a:off x="155448" y="304800"/>
            <a:ext cx="7159752" cy="990600"/>
          </a:xfrm>
        </p:spPr>
        <p:txBody>
          <a:bodyPr rtlCol="1">
            <a:noAutofit/>
          </a:bodyPr>
          <a:lstStyle/>
          <a:p>
            <a:pPr marL="49213" indent="22225" rtl="0" eaLnBrk="1" hangingPunct="1">
              <a:defRPr/>
            </a:pPr>
            <a:r>
              <a:rPr lang="en-US" sz="3200" b="1" kern="0" dirty="0" smtClean="0">
                <a:ln>
                  <a:solidFill>
                    <a:schemeClr val="bg2">
                      <a:lumMod val="10000"/>
                    </a:schemeClr>
                  </a:solidFill>
                </a:ln>
                <a:solidFill>
                  <a:schemeClr val="bg2">
                    <a:lumMod val="25000"/>
                  </a:schemeClr>
                </a:solidFill>
                <a:effectLst>
                  <a:outerShdw blurRad="38100" dist="38100" dir="2700000" algn="tl">
                    <a:srgbClr val="000000">
                      <a:alpha val="43137"/>
                    </a:srgbClr>
                  </a:outerShdw>
                </a:effectLst>
                <a:latin typeface="Aharoni" pitchFamily="2" charset="-79"/>
                <a:cs typeface="Aharoni" pitchFamily="2" charset="-79"/>
              </a:rPr>
              <a:t>What Are The Distinguishing Features of Islam?</a:t>
            </a:r>
          </a:p>
        </p:txBody>
      </p:sp>
      <p:pic>
        <p:nvPicPr>
          <p:cNvPr id="46083" name="Picture 2" descr="C:\Users\Hinda\Desktop\صور\New Folder\291748882080193740_wxXR9lFN_b.jpg"/>
          <p:cNvPicPr>
            <a:picLocks noChangeAspect="1" noChangeArrowheads="1"/>
          </p:cNvPicPr>
          <p:nvPr/>
        </p:nvPicPr>
        <p:blipFill>
          <a:blip r:embed="rId3"/>
          <a:srcRect/>
          <a:stretch>
            <a:fillRect/>
          </a:stretch>
        </p:blipFill>
        <p:spPr bwMode="auto">
          <a:xfrm>
            <a:off x="7235825" y="0"/>
            <a:ext cx="1908175" cy="1849438"/>
          </a:xfrm>
          <a:prstGeom prst="rect">
            <a:avLst/>
          </a:prstGeom>
          <a:noFill/>
          <a:ln w="9525">
            <a:noFill/>
            <a:miter lim="800000"/>
            <a:headEnd/>
            <a:tailEnd/>
          </a:ln>
        </p:spPr>
      </p:pic>
      <p:pic>
        <p:nvPicPr>
          <p:cNvPr id="46084" name="Picture 3" descr="C:\Users\Hinda\Desktop\صور\New Folder\291748882080193740_wxXR9lFN_b.jpg"/>
          <p:cNvPicPr>
            <a:picLocks noChangeAspect="1" noChangeArrowheads="1"/>
          </p:cNvPicPr>
          <p:nvPr/>
        </p:nvPicPr>
        <p:blipFill>
          <a:blip r:embed="rId3"/>
          <a:srcRect/>
          <a:stretch>
            <a:fillRect/>
          </a:stretch>
        </p:blipFill>
        <p:spPr bwMode="auto">
          <a:xfrm>
            <a:off x="7235825" y="5507038"/>
            <a:ext cx="1908175" cy="1350962"/>
          </a:xfrm>
          <a:prstGeom prst="rect">
            <a:avLst/>
          </a:prstGeom>
          <a:noFill/>
          <a:ln w="9525">
            <a:noFill/>
            <a:miter lim="800000"/>
            <a:headEnd/>
            <a:tailEnd/>
          </a:ln>
        </p:spPr>
      </p:pic>
      <p:pic>
        <p:nvPicPr>
          <p:cNvPr id="46085" name="Picture 4" descr="C:\Users\Hinda\Desktop\صور\New Folder\291748882080193740_wxXR9lFN_b.jpg"/>
          <p:cNvPicPr>
            <a:picLocks noChangeAspect="1" noChangeArrowheads="1"/>
          </p:cNvPicPr>
          <p:nvPr/>
        </p:nvPicPr>
        <p:blipFill>
          <a:blip r:embed="rId3"/>
          <a:srcRect/>
          <a:stretch>
            <a:fillRect/>
          </a:stretch>
        </p:blipFill>
        <p:spPr bwMode="auto">
          <a:xfrm>
            <a:off x="7235825" y="3678238"/>
            <a:ext cx="1908175" cy="1828800"/>
          </a:xfrm>
          <a:prstGeom prst="rect">
            <a:avLst/>
          </a:prstGeom>
          <a:noFill/>
          <a:ln w="9525">
            <a:noFill/>
            <a:miter lim="800000"/>
            <a:headEnd/>
            <a:tailEnd/>
          </a:ln>
        </p:spPr>
      </p:pic>
      <p:pic>
        <p:nvPicPr>
          <p:cNvPr id="46086" name="Picture 5" descr="C:\Users\Hinda\Desktop\صور\New Folder\291748882080193740_wxXR9lFN_b.jpg"/>
          <p:cNvPicPr>
            <a:picLocks noChangeAspect="1" noChangeArrowheads="1"/>
          </p:cNvPicPr>
          <p:nvPr/>
        </p:nvPicPr>
        <p:blipFill>
          <a:blip r:embed="rId3"/>
          <a:srcRect/>
          <a:stretch>
            <a:fillRect/>
          </a:stretch>
        </p:blipFill>
        <p:spPr bwMode="auto">
          <a:xfrm>
            <a:off x="7235825" y="1849438"/>
            <a:ext cx="1908175" cy="1828800"/>
          </a:xfrm>
          <a:prstGeom prst="rect">
            <a:avLst/>
          </a:prstGeom>
          <a:noFill/>
          <a:ln w="9525">
            <a:noFill/>
            <a:miter lim="800000"/>
            <a:headEnd/>
            <a:tailEnd/>
          </a:ln>
        </p:spPr>
      </p:pic>
      <p:sp>
        <p:nvSpPr>
          <p:cNvPr id="11" name="Rectangle 3"/>
          <p:cNvSpPr>
            <a:spLocks noGrp="1" noChangeArrowheads="1"/>
          </p:cNvSpPr>
          <p:nvPr>
            <p:ph idx="1"/>
          </p:nvPr>
        </p:nvSpPr>
        <p:spPr>
          <a:xfrm>
            <a:off x="380999" y="1484784"/>
            <a:ext cx="6477001" cy="4916016"/>
          </a:xfrm>
        </p:spPr>
        <p:txBody>
          <a:bodyPr rtlCol="1">
            <a:normAutofit/>
          </a:bodyPr>
          <a:lstStyle/>
          <a:p>
            <a:pPr marL="0" indent="0" algn="l" rtl="0" eaLnBrk="1" fontAlgn="auto" hangingPunct="1">
              <a:spcAft>
                <a:spcPts val="0"/>
              </a:spcAft>
              <a:buFont typeface="Arial" pitchFamily="34" charset="0"/>
              <a:buNone/>
              <a:defRPr/>
            </a:pPr>
            <a:r>
              <a:rPr lang="en-US" sz="3600" b="1" dirty="0">
                <a:ln>
                  <a:solidFill>
                    <a:schemeClr val="bg1"/>
                  </a:solidFill>
                </a:ln>
                <a:solidFill>
                  <a:schemeClr val="bg2">
                    <a:lumMod val="25000"/>
                  </a:schemeClr>
                </a:solidFill>
                <a:latin typeface="Arial"/>
                <a:ea typeface="Batang" pitchFamily="18" charset="-127"/>
                <a:cs typeface="Arial"/>
              </a:rPr>
              <a:t>♦</a:t>
            </a:r>
            <a:r>
              <a:rPr lang="en-US" sz="4000" b="1" dirty="0">
                <a:ln>
                  <a:solidFill>
                    <a:schemeClr val="bg1"/>
                  </a:solidFill>
                </a:ln>
                <a:solidFill>
                  <a:schemeClr val="bg2">
                    <a:lumMod val="25000"/>
                  </a:schemeClr>
                </a:solidFill>
                <a:latin typeface="Arial"/>
                <a:ea typeface="Batang" pitchFamily="18" charset="-127"/>
                <a:cs typeface="Arial"/>
              </a:rPr>
              <a:t> </a:t>
            </a:r>
            <a:r>
              <a:rPr lang="en-US" sz="3600" b="1" dirty="0" smtClean="0">
                <a:latin typeface="La Bamba LET" pitchFamily="2" charset="0"/>
              </a:rPr>
              <a:t>Purity of concept </a:t>
            </a:r>
            <a:r>
              <a:rPr lang="en-US" sz="2800" b="1" dirty="0" smtClean="0">
                <a:latin typeface="La Bamba LET" pitchFamily="2" charset="0"/>
              </a:rPr>
              <a:t>(Monotheism)</a:t>
            </a:r>
          </a:p>
          <a:p>
            <a:pPr marL="0" indent="0" algn="l" rtl="0" eaLnBrk="1" fontAlgn="auto" hangingPunct="1">
              <a:spcAft>
                <a:spcPts val="0"/>
              </a:spcAft>
              <a:buFont typeface="Arial" pitchFamily="34" charset="0"/>
              <a:buNone/>
              <a:defRPr/>
            </a:pPr>
            <a:r>
              <a:rPr lang="en-US" sz="3600" b="1" dirty="0">
                <a:ln>
                  <a:solidFill>
                    <a:schemeClr val="bg1"/>
                  </a:solidFill>
                </a:ln>
                <a:solidFill>
                  <a:schemeClr val="bg2">
                    <a:lumMod val="25000"/>
                  </a:schemeClr>
                </a:solidFill>
                <a:latin typeface="Arial"/>
                <a:ea typeface="Batang" pitchFamily="18" charset="-127"/>
                <a:cs typeface="Arial"/>
              </a:rPr>
              <a:t>♦</a:t>
            </a:r>
            <a:r>
              <a:rPr lang="en-US" sz="4000" b="1" dirty="0">
                <a:ln>
                  <a:solidFill>
                    <a:schemeClr val="bg1"/>
                  </a:solidFill>
                </a:ln>
                <a:solidFill>
                  <a:schemeClr val="bg2">
                    <a:lumMod val="25000"/>
                  </a:schemeClr>
                </a:solidFill>
                <a:latin typeface="Arial"/>
                <a:ea typeface="Batang" pitchFamily="18" charset="-127"/>
                <a:cs typeface="Arial"/>
              </a:rPr>
              <a:t> </a:t>
            </a:r>
            <a:r>
              <a:rPr lang="en-US" sz="3600" b="1" dirty="0" smtClean="0">
                <a:latin typeface="La Bamba LET" pitchFamily="2" charset="0"/>
              </a:rPr>
              <a:t>Satisfies human intellect</a:t>
            </a:r>
          </a:p>
          <a:p>
            <a:pPr marL="0" indent="0" algn="l" rtl="0" eaLnBrk="1" fontAlgn="auto" hangingPunct="1">
              <a:spcAft>
                <a:spcPts val="0"/>
              </a:spcAft>
              <a:buFont typeface="Arial" pitchFamily="34" charset="0"/>
              <a:buNone/>
              <a:defRPr/>
            </a:pPr>
            <a:r>
              <a:rPr lang="en-US" sz="3600" b="1" dirty="0">
                <a:ln>
                  <a:solidFill>
                    <a:schemeClr val="bg1"/>
                  </a:solidFill>
                </a:ln>
                <a:solidFill>
                  <a:schemeClr val="bg2">
                    <a:lumMod val="25000"/>
                  </a:schemeClr>
                </a:solidFill>
                <a:latin typeface="Arial"/>
                <a:ea typeface="Batang" pitchFamily="18" charset="-127"/>
                <a:cs typeface="Arial"/>
              </a:rPr>
              <a:t>♦</a:t>
            </a:r>
            <a:r>
              <a:rPr lang="en-US" sz="4000" b="1" dirty="0">
                <a:ln>
                  <a:solidFill>
                    <a:schemeClr val="bg1"/>
                  </a:solidFill>
                </a:ln>
                <a:solidFill>
                  <a:schemeClr val="bg2">
                    <a:lumMod val="25000"/>
                  </a:schemeClr>
                </a:solidFill>
                <a:latin typeface="Arial"/>
                <a:ea typeface="Batang" pitchFamily="18" charset="-127"/>
                <a:cs typeface="Arial"/>
              </a:rPr>
              <a:t> </a:t>
            </a:r>
            <a:r>
              <a:rPr lang="en-US" sz="3600" b="1" dirty="0" smtClean="0">
                <a:latin typeface="La Bamba LET" pitchFamily="2" charset="0"/>
              </a:rPr>
              <a:t>Ever-growing</a:t>
            </a:r>
          </a:p>
          <a:p>
            <a:pPr marL="0" indent="0" algn="l" rtl="0" eaLnBrk="1" fontAlgn="auto" hangingPunct="1">
              <a:spcAft>
                <a:spcPts val="0"/>
              </a:spcAft>
              <a:buFont typeface="Arial" pitchFamily="34" charset="0"/>
              <a:buNone/>
              <a:defRPr/>
            </a:pPr>
            <a:r>
              <a:rPr lang="en-US" sz="3600" b="1" dirty="0">
                <a:ln>
                  <a:solidFill>
                    <a:schemeClr val="bg1"/>
                  </a:solidFill>
                </a:ln>
                <a:solidFill>
                  <a:schemeClr val="bg2">
                    <a:lumMod val="25000"/>
                  </a:schemeClr>
                </a:solidFill>
                <a:latin typeface="Arial"/>
                <a:ea typeface="Batang" pitchFamily="18" charset="-127"/>
                <a:cs typeface="Arial"/>
              </a:rPr>
              <a:t>♦</a:t>
            </a:r>
            <a:r>
              <a:rPr lang="en-US" sz="4000" b="1" dirty="0">
                <a:ln>
                  <a:solidFill>
                    <a:schemeClr val="bg1"/>
                  </a:solidFill>
                </a:ln>
                <a:solidFill>
                  <a:schemeClr val="bg2">
                    <a:lumMod val="25000"/>
                  </a:schemeClr>
                </a:solidFill>
                <a:latin typeface="Arial"/>
                <a:ea typeface="Batang" pitchFamily="18" charset="-127"/>
                <a:cs typeface="Arial"/>
              </a:rPr>
              <a:t> </a:t>
            </a:r>
            <a:r>
              <a:rPr lang="en-US" sz="3600" b="1" dirty="0" smtClean="0">
                <a:latin typeface="La Bamba LET" pitchFamily="2" charset="0"/>
              </a:rPr>
              <a:t>Free from erosion</a:t>
            </a:r>
          </a:p>
          <a:p>
            <a:pPr marL="0" indent="0" algn="l" rtl="0" eaLnBrk="1" fontAlgn="auto" hangingPunct="1">
              <a:spcAft>
                <a:spcPts val="0"/>
              </a:spcAft>
              <a:buFont typeface="Arial" pitchFamily="34" charset="0"/>
              <a:buNone/>
              <a:defRPr/>
            </a:pPr>
            <a:r>
              <a:rPr lang="en-US" sz="3600" b="1" dirty="0">
                <a:ln>
                  <a:solidFill>
                    <a:schemeClr val="bg1"/>
                  </a:solidFill>
                </a:ln>
                <a:solidFill>
                  <a:schemeClr val="bg2">
                    <a:lumMod val="25000"/>
                  </a:schemeClr>
                </a:solidFill>
                <a:latin typeface="Arial"/>
                <a:ea typeface="Batang" pitchFamily="18" charset="-127"/>
                <a:cs typeface="Arial"/>
              </a:rPr>
              <a:t>♦</a:t>
            </a:r>
            <a:r>
              <a:rPr lang="en-US" sz="4000" b="1" dirty="0">
                <a:ln>
                  <a:solidFill>
                    <a:schemeClr val="bg1"/>
                  </a:solidFill>
                </a:ln>
                <a:solidFill>
                  <a:schemeClr val="bg2">
                    <a:lumMod val="25000"/>
                  </a:schemeClr>
                </a:solidFill>
                <a:latin typeface="Arial"/>
                <a:ea typeface="Batang" pitchFamily="18" charset="-127"/>
                <a:cs typeface="Arial"/>
              </a:rPr>
              <a:t> </a:t>
            </a:r>
            <a:r>
              <a:rPr lang="en-US" sz="3600" b="1" dirty="0" smtClean="0">
                <a:latin typeface="La Bamba LET" pitchFamily="2" charset="0"/>
              </a:rPr>
              <a:t>A well-balanced and practical</a:t>
            </a:r>
          </a:p>
          <a:p>
            <a:pPr marL="0" indent="0" algn="l" rtl="0" eaLnBrk="1" fontAlgn="auto" hangingPunct="1">
              <a:spcAft>
                <a:spcPts val="0"/>
              </a:spcAft>
              <a:buFont typeface="Arial" pitchFamily="34" charset="0"/>
              <a:buNone/>
              <a:defRPr/>
            </a:pPr>
            <a:r>
              <a:rPr lang="en-US" sz="3600" b="1" dirty="0">
                <a:ln>
                  <a:solidFill>
                    <a:schemeClr val="bg1"/>
                  </a:solidFill>
                </a:ln>
                <a:solidFill>
                  <a:schemeClr val="bg2">
                    <a:lumMod val="25000"/>
                  </a:schemeClr>
                </a:solidFill>
                <a:latin typeface="Arial"/>
                <a:ea typeface="Batang" pitchFamily="18" charset="-127"/>
                <a:cs typeface="Arial"/>
              </a:rPr>
              <a:t>♦</a:t>
            </a:r>
            <a:r>
              <a:rPr lang="en-US" sz="4000" b="1" dirty="0">
                <a:ln>
                  <a:solidFill>
                    <a:schemeClr val="bg1"/>
                  </a:solidFill>
                </a:ln>
                <a:solidFill>
                  <a:schemeClr val="bg2">
                    <a:lumMod val="25000"/>
                  </a:schemeClr>
                </a:solidFill>
                <a:latin typeface="Arial"/>
                <a:ea typeface="Batang" pitchFamily="18" charset="-127"/>
                <a:cs typeface="Arial"/>
              </a:rPr>
              <a:t> </a:t>
            </a:r>
            <a:r>
              <a:rPr lang="en-US" sz="3600" b="1" dirty="0" smtClean="0">
                <a:latin typeface="La Bamba LET" pitchFamily="2" charset="0"/>
              </a:rPr>
              <a:t>Universal brotherhood</a:t>
            </a:r>
          </a:p>
          <a:p>
            <a:pPr algn="l" rtl="0" eaLnBrk="1" fontAlgn="auto" hangingPunct="1">
              <a:spcAft>
                <a:spcPts val="0"/>
              </a:spcAft>
              <a:buFont typeface="Wingdings" pitchFamily="2" charset="2"/>
              <a:buNone/>
              <a:defRPr/>
            </a:pPr>
            <a:endParaRPr lang="en-US" sz="4000" b="1" dirty="0" smtClean="0">
              <a:latin typeface="La Bamba LET" pitchFamily="2" charset="0"/>
            </a:endParaRPr>
          </a:p>
          <a:p>
            <a:pPr eaLnBrk="1" fontAlgn="auto" hangingPunct="1">
              <a:spcAft>
                <a:spcPts val="0"/>
              </a:spcAft>
              <a:defRPr/>
            </a:pPr>
            <a:endParaRPr lang="en-US" sz="1600" dirty="0" smtClean="0">
              <a:latin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
                                        <p:tgtEl>
                                          <p:spTgt spid="11">
                                            <p:txEl>
                                              <p:pRg st="0" end="0"/>
                                            </p:txEl>
                                          </p:spTgt>
                                        </p:tgtEl>
                                      </p:cBhvr>
                                    </p:animEffect>
                                    <p:anim calcmode="lin" valueType="num">
                                      <p:cBhvr>
                                        <p:cTn id="8" dur="4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1">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100"/>
                                        <p:tgtEl>
                                          <p:spTgt spid="11">
                                            <p:txEl>
                                              <p:pRg st="1" end="1"/>
                                            </p:txEl>
                                          </p:spTgt>
                                        </p:tgtEl>
                                      </p:cBhvr>
                                    </p:animEffect>
                                    <p:anim calcmode="lin" valueType="num">
                                      <p:cBhvr>
                                        <p:cTn id="17" dur="4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11">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1">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1">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fade">
                                      <p:cBhvr>
                                        <p:cTn id="25" dur="100"/>
                                        <p:tgtEl>
                                          <p:spTgt spid="11">
                                            <p:txEl>
                                              <p:pRg st="2" end="2"/>
                                            </p:txEl>
                                          </p:spTgt>
                                        </p:tgtEl>
                                      </p:cBhvr>
                                    </p:animEffect>
                                    <p:anim calcmode="lin" valueType="num">
                                      <p:cBhvr>
                                        <p:cTn id="26" dur="4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11">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1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1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fade">
                                      <p:cBhvr>
                                        <p:cTn id="34" dur="100"/>
                                        <p:tgtEl>
                                          <p:spTgt spid="11">
                                            <p:txEl>
                                              <p:pRg st="3" end="3"/>
                                            </p:txEl>
                                          </p:spTgt>
                                        </p:tgtEl>
                                      </p:cBhvr>
                                    </p:animEffect>
                                    <p:anim calcmode="lin" valueType="num">
                                      <p:cBhvr>
                                        <p:cTn id="35" dur="4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11">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11">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11">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Effect transition="in" filter="fade">
                                      <p:cBhvr>
                                        <p:cTn id="43" dur="100"/>
                                        <p:tgtEl>
                                          <p:spTgt spid="11">
                                            <p:txEl>
                                              <p:pRg st="4" end="4"/>
                                            </p:txEl>
                                          </p:spTgt>
                                        </p:tgtEl>
                                      </p:cBhvr>
                                    </p:animEffect>
                                    <p:anim calcmode="lin" valueType="num">
                                      <p:cBhvr>
                                        <p:cTn id="44" dur="4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11">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11">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11">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nodeType="clickEffect">
                                  <p:stCondLst>
                                    <p:cond delay="0"/>
                                  </p:stCondLst>
                                  <p:childTnLst>
                                    <p:set>
                                      <p:cBhvr>
                                        <p:cTn id="51" dur="1" fill="hold">
                                          <p:stCondLst>
                                            <p:cond delay="0"/>
                                          </p:stCondLst>
                                        </p:cTn>
                                        <p:tgtEl>
                                          <p:spTgt spid="11">
                                            <p:txEl>
                                              <p:pRg st="5" end="5"/>
                                            </p:txEl>
                                          </p:spTgt>
                                        </p:tgtEl>
                                        <p:attrNameLst>
                                          <p:attrName>style.visibility</p:attrName>
                                        </p:attrNameLst>
                                      </p:cBhvr>
                                      <p:to>
                                        <p:strVal val="visible"/>
                                      </p:to>
                                    </p:set>
                                    <p:animEffect transition="in" filter="fade">
                                      <p:cBhvr>
                                        <p:cTn id="52" dur="100"/>
                                        <p:tgtEl>
                                          <p:spTgt spid="11">
                                            <p:txEl>
                                              <p:pRg st="5" end="5"/>
                                            </p:txEl>
                                          </p:spTgt>
                                        </p:tgtEl>
                                      </p:cBhvr>
                                    </p:animEffect>
                                    <p:anim calcmode="lin" valueType="num">
                                      <p:cBhvr>
                                        <p:cTn id="53" dur="4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11">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11">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11">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8786" name="Rectangle 2"/>
          <p:cNvSpPr>
            <a:spLocks noGrp="1" noRot="1" noChangeArrowheads="1"/>
          </p:cNvSpPr>
          <p:nvPr>
            <p:ph type="title"/>
          </p:nvPr>
        </p:nvSpPr>
        <p:spPr>
          <a:xfrm>
            <a:off x="304800" y="457200"/>
            <a:ext cx="6400800" cy="990600"/>
          </a:xfrm>
        </p:spPr>
        <p:txBody>
          <a:bodyPr rtlCol="1">
            <a:noAutofit/>
          </a:bodyPr>
          <a:lstStyle/>
          <a:p>
            <a:pPr marL="103188" indent="4763" rtl="0" eaLnBrk="1" hangingPunct="1">
              <a:defRPr/>
            </a:pPr>
            <a:r>
              <a:rPr lang="en-US" sz="2800" b="1" kern="0" dirty="0" smtClean="0">
                <a:solidFill>
                  <a:schemeClr val="bg1">
                    <a:lumMod val="85000"/>
                    <a:lumOff val="15000"/>
                  </a:schemeClr>
                </a:solidFill>
                <a:latin typeface="Batang" pitchFamily="18" charset="-127"/>
              </a:rPr>
              <a:t>     </a:t>
            </a:r>
            <a:r>
              <a:rPr lang="en-US" sz="2800" b="1" kern="0" dirty="0" smtClean="0">
                <a:ln w="18415" cmpd="sng">
                  <a:solidFill>
                    <a:schemeClr val="tx1"/>
                  </a:solidFill>
                  <a:prstDash val="solid"/>
                </a:ln>
                <a:solidFill>
                  <a:srgbClr val="663300"/>
                </a:solidFill>
                <a:effectLst>
                  <a:outerShdw blurRad="63500" dir="3600000" algn="tl" rotWithShape="0">
                    <a:srgbClr val="000000">
                      <a:alpha val="70000"/>
                    </a:srgbClr>
                  </a:outerShdw>
                </a:effectLst>
                <a:latin typeface="Aharoni" pitchFamily="2" charset="-79"/>
                <a:cs typeface="Aharoni" pitchFamily="2" charset="-79"/>
              </a:rPr>
              <a:t>Why Is Islam so Little Known and Misunderstood in the World?</a:t>
            </a:r>
          </a:p>
        </p:txBody>
      </p:sp>
      <p:sp>
        <p:nvSpPr>
          <p:cNvPr id="118787" name="Rectangle 3"/>
          <p:cNvSpPr>
            <a:spLocks noGrp="1" noChangeArrowheads="1"/>
          </p:cNvSpPr>
          <p:nvPr>
            <p:ph idx="1"/>
          </p:nvPr>
        </p:nvSpPr>
        <p:spPr>
          <a:xfrm>
            <a:off x="381000" y="1752600"/>
            <a:ext cx="6553200" cy="4724400"/>
          </a:xfrm>
        </p:spPr>
        <p:txBody>
          <a:bodyPr rtlCol="1">
            <a:normAutofit/>
          </a:bodyPr>
          <a:lstStyle/>
          <a:p>
            <a:pPr marL="0" indent="0" algn="just" rtl="0" eaLnBrk="1" fontAlgn="auto" hangingPunct="1">
              <a:spcAft>
                <a:spcPts val="0"/>
              </a:spcAft>
              <a:buFont typeface="Arial" pitchFamily="34" charset="0"/>
              <a:buNone/>
              <a:defRPr/>
            </a:pPr>
            <a:r>
              <a:rPr lang="en-US" dirty="0" smtClean="0">
                <a:ln w="18415" cmpd="sng">
                  <a:solidFill>
                    <a:srgbClr val="663300"/>
                  </a:solidFill>
                  <a:prstDash val="solid"/>
                </a:ln>
                <a:solidFill>
                  <a:schemeClr val="accent6">
                    <a:lumMod val="20000"/>
                    <a:lumOff val="80000"/>
                  </a:schemeClr>
                </a:solidFill>
                <a:effectLst>
                  <a:outerShdw blurRad="63500" dir="3600000" algn="tl" rotWithShape="0">
                    <a:srgbClr val="000000">
                      <a:alpha val="70000"/>
                    </a:srgbClr>
                  </a:outerShdw>
                </a:effectLst>
                <a:latin typeface="Batang" pitchFamily="18" charset="-127"/>
              </a:rPr>
              <a:t>*</a:t>
            </a:r>
            <a:r>
              <a:rPr lang="en-US" sz="2400" dirty="0" smtClean="0">
                <a:ln w="18415" cmpd="sng">
                  <a:solidFill>
                    <a:srgbClr val="663300"/>
                  </a:solidFill>
                  <a:prstDash val="solid"/>
                </a:ln>
                <a:solidFill>
                  <a:srgbClr val="673B23"/>
                </a:solidFill>
                <a:effectLst>
                  <a:outerShdw blurRad="63500" dir="3600000" algn="tl" rotWithShape="0">
                    <a:srgbClr val="000000">
                      <a:alpha val="70000"/>
                    </a:srgbClr>
                  </a:outerShdw>
                </a:effectLst>
                <a:latin typeface="Batang" pitchFamily="18" charset="-127"/>
              </a:rPr>
              <a:t> Propaganda against Islam …</a:t>
            </a:r>
          </a:p>
          <a:p>
            <a:pPr marL="0" indent="0" algn="just" rtl="0" eaLnBrk="1" fontAlgn="auto" hangingPunct="1">
              <a:spcAft>
                <a:spcPts val="0"/>
              </a:spcAft>
              <a:buFont typeface="Arial" pitchFamily="34" charset="0"/>
              <a:buNone/>
              <a:defRPr/>
            </a:pPr>
            <a:r>
              <a:rPr lang="en-US" dirty="0" smtClean="0">
                <a:ln w="18415" cmpd="sng">
                  <a:solidFill>
                    <a:srgbClr val="663300"/>
                  </a:solidFill>
                  <a:prstDash val="solid"/>
                </a:ln>
                <a:solidFill>
                  <a:schemeClr val="accent6">
                    <a:lumMod val="20000"/>
                    <a:lumOff val="80000"/>
                  </a:schemeClr>
                </a:solidFill>
                <a:effectLst>
                  <a:outerShdw blurRad="63500" dir="3600000" algn="tl" rotWithShape="0">
                    <a:srgbClr val="000000">
                      <a:alpha val="70000"/>
                    </a:srgbClr>
                  </a:outerShdw>
                </a:effectLst>
                <a:latin typeface="Batang" pitchFamily="18" charset="-127"/>
              </a:rPr>
              <a:t>*</a:t>
            </a:r>
            <a:r>
              <a:rPr lang="en-US" sz="2400" dirty="0" smtClean="0">
                <a:ln w="18415" cmpd="sng">
                  <a:solidFill>
                    <a:srgbClr val="663300"/>
                  </a:solidFill>
                  <a:prstDash val="solid"/>
                </a:ln>
                <a:solidFill>
                  <a:srgbClr val="673B23"/>
                </a:solidFill>
                <a:effectLst>
                  <a:outerShdw blurRad="63500" dir="3600000" algn="tl" rotWithShape="0">
                    <a:srgbClr val="000000">
                      <a:alpha val="70000"/>
                    </a:srgbClr>
                  </a:outerShdw>
                </a:effectLst>
                <a:latin typeface="Batang" pitchFamily="18" charset="-127"/>
              </a:rPr>
              <a:t> Historical confrontation during Crusade and later …</a:t>
            </a:r>
          </a:p>
          <a:p>
            <a:pPr marL="0" indent="0" algn="just" rtl="0" eaLnBrk="1" fontAlgn="auto" hangingPunct="1">
              <a:spcAft>
                <a:spcPts val="0"/>
              </a:spcAft>
              <a:buFont typeface="Arial" pitchFamily="34" charset="0"/>
              <a:buNone/>
              <a:defRPr/>
            </a:pPr>
            <a:r>
              <a:rPr lang="en-US" dirty="0" smtClean="0">
                <a:ln w="18415" cmpd="sng">
                  <a:solidFill>
                    <a:srgbClr val="663300"/>
                  </a:solidFill>
                  <a:prstDash val="solid"/>
                </a:ln>
                <a:solidFill>
                  <a:schemeClr val="accent6">
                    <a:lumMod val="20000"/>
                    <a:lumOff val="80000"/>
                  </a:schemeClr>
                </a:solidFill>
                <a:effectLst>
                  <a:outerShdw blurRad="63500" dir="3600000" algn="tl" rotWithShape="0">
                    <a:srgbClr val="000000">
                      <a:alpha val="70000"/>
                    </a:srgbClr>
                  </a:outerShdw>
                </a:effectLst>
                <a:latin typeface="Batang" pitchFamily="18" charset="-127"/>
              </a:rPr>
              <a:t>*</a:t>
            </a:r>
            <a:r>
              <a:rPr lang="en-US" sz="2400" dirty="0" smtClean="0">
                <a:ln w="18415" cmpd="sng">
                  <a:solidFill>
                    <a:srgbClr val="663300"/>
                  </a:solidFill>
                  <a:prstDash val="solid"/>
                </a:ln>
                <a:solidFill>
                  <a:srgbClr val="673B23"/>
                </a:solidFill>
                <a:effectLst>
                  <a:outerShdw blurRad="63500" dir="3600000" algn="tl" rotWithShape="0">
                    <a:srgbClr val="000000">
                      <a:alpha val="70000"/>
                    </a:srgbClr>
                  </a:outerShdw>
                </a:effectLst>
                <a:latin typeface="Batang" pitchFamily="18" charset="-127"/>
              </a:rPr>
              <a:t> Behaviors of some Muslims who profess, but don’t practice …</a:t>
            </a:r>
          </a:p>
          <a:p>
            <a:pPr marL="0" indent="0" algn="just" rtl="0" eaLnBrk="1" fontAlgn="auto" hangingPunct="1">
              <a:spcAft>
                <a:spcPts val="0"/>
              </a:spcAft>
              <a:buFont typeface="Arial" pitchFamily="34" charset="0"/>
              <a:buNone/>
              <a:defRPr/>
            </a:pPr>
            <a:r>
              <a:rPr lang="en-US" dirty="0" smtClean="0">
                <a:ln w="18415" cmpd="sng">
                  <a:solidFill>
                    <a:srgbClr val="663300"/>
                  </a:solidFill>
                  <a:prstDash val="solid"/>
                </a:ln>
                <a:solidFill>
                  <a:schemeClr val="accent6">
                    <a:lumMod val="20000"/>
                    <a:lumOff val="80000"/>
                  </a:schemeClr>
                </a:solidFill>
                <a:effectLst>
                  <a:outerShdw blurRad="63500" dir="3600000" algn="tl" rotWithShape="0">
                    <a:srgbClr val="000000">
                      <a:alpha val="70000"/>
                    </a:srgbClr>
                  </a:outerShdw>
                </a:effectLst>
                <a:latin typeface="Batang" pitchFamily="18" charset="-127"/>
              </a:rPr>
              <a:t>*</a:t>
            </a:r>
            <a:r>
              <a:rPr lang="en-US" sz="2400" dirty="0" smtClean="0">
                <a:ln w="18415" cmpd="sng">
                  <a:solidFill>
                    <a:srgbClr val="663300"/>
                  </a:solidFill>
                  <a:prstDash val="solid"/>
                </a:ln>
                <a:solidFill>
                  <a:srgbClr val="673B23"/>
                </a:solidFill>
                <a:effectLst>
                  <a:outerShdw blurRad="63500" dir="3600000" algn="tl" rotWithShape="0">
                    <a:srgbClr val="000000">
                      <a:alpha val="70000"/>
                    </a:srgbClr>
                  </a:outerShdw>
                </a:effectLst>
                <a:latin typeface="Batang" pitchFamily="18" charset="-127"/>
              </a:rPr>
              <a:t> Following parents and society blindly …</a:t>
            </a:r>
          </a:p>
          <a:p>
            <a:pPr marL="0" indent="0" algn="just" rtl="0" eaLnBrk="1" fontAlgn="auto" hangingPunct="1">
              <a:spcAft>
                <a:spcPts val="0"/>
              </a:spcAft>
              <a:buFont typeface="Arial" pitchFamily="34" charset="0"/>
              <a:buNone/>
              <a:defRPr/>
            </a:pPr>
            <a:r>
              <a:rPr lang="en-US" dirty="0" smtClean="0">
                <a:ln w="18415" cmpd="sng">
                  <a:solidFill>
                    <a:srgbClr val="663300"/>
                  </a:solidFill>
                  <a:prstDash val="solid"/>
                </a:ln>
                <a:solidFill>
                  <a:schemeClr val="accent6">
                    <a:lumMod val="20000"/>
                    <a:lumOff val="80000"/>
                  </a:schemeClr>
                </a:solidFill>
                <a:effectLst>
                  <a:outerShdw blurRad="63500" dir="3600000" algn="tl" rotWithShape="0">
                    <a:srgbClr val="000000">
                      <a:alpha val="70000"/>
                    </a:srgbClr>
                  </a:outerShdw>
                </a:effectLst>
                <a:latin typeface="Batang" pitchFamily="18" charset="-127"/>
              </a:rPr>
              <a:t>*</a:t>
            </a:r>
            <a:r>
              <a:rPr lang="en-US" sz="2400" dirty="0" smtClean="0">
                <a:ln w="18415" cmpd="sng">
                  <a:solidFill>
                    <a:srgbClr val="663300"/>
                  </a:solidFill>
                  <a:prstDash val="solid"/>
                </a:ln>
                <a:solidFill>
                  <a:srgbClr val="673B23"/>
                </a:solidFill>
                <a:effectLst>
                  <a:outerShdw blurRad="63500" dir="3600000" algn="tl" rotWithShape="0">
                    <a:srgbClr val="000000">
                      <a:alpha val="70000"/>
                    </a:srgbClr>
                  </a:outerShdw>
                </a:effectLst>
                <a:latin typeface="Batang" pitchFamily="18" charset="-127"/>
              </a:rPr>
              <a:t> Thinking of Islam in terms of their own values and relations …</a:t>
            </a:r>
          </a:p>
          <a:p>
            <a:pPr algn="just" eaLnBrk="1" fontAlgn="auto" hangingPunct="1">
              <a:spcAft>
                <a:spcPts val="0"/>
              </a:spcAft>
              <a:buFont typeface="Wingdings" pitchFamily="2" charset="2"/>
              <a:buNone/>
              <a:defRPr/>
            </a:pPr>
            <a:endParaRPr lang="en-US" sz="1800" dirty="0" smtClean="0">
              <a:latin typeface="Batang" pitchFamily="18" charset="-127"/>
            </a:endParaRPr>
          </a:p>
        </p:txBody>
      </p:sp>
      <p:pic>
        <p:nvPicPr>
          <p:cNvPr id="47108" name="Picture 2" descr="C:\Users\Hinda\Desktop\صور\New Folder\108508672242783644_9PLtpjuM_c.jpg"/>
          <p:cNvPicPr>
            <a:picLocks noChangeAspect="1" noChangeArrowheads="1"/>
          </p:cNvPicPr>
          <p:nvPr/>
        </p:nvPicPr>
        <p:blipFill>
          <a:blip r:embed="rId3"/>
          <a:srcRect b="4205"/>
          <a:stretch>
            <a:fillRect/>
          </a:stretch>
        </p:blipFill>
        <p:spPr bwMode="auto">
          <a:xfrm>
            <a:off x="7086600" y="0"/>
            <a:ext cx="2057400"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fade">
                                      <p:cBhvr>
                                        <p:cTn id="7" dur="100"/>
                                        <p:tgtEl>
                                          <p:spTgt spid="118787">
                                            <p:txEl>
                                              <p:pRg st="0" end="0"/>
                                            </p:txEl>
                                          </p:spTgt>
                                        </p:tgtEl>
                                      </p:cBhvr>
                                    </p:animEffect>
                                    <p:anim calcmode="lin" valueType="num">
                                      <p:cBhvr>
                                        <p:cTn id="8" dur="4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18787">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1878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1878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118787">
                                            <p:txEl>
                                              <p:pRg st="1" end="1"/>
                                            </p:txEl>
                                          </p:spTgt>
                                        </p:tgtEl>
                                        <p:attrNameLst>
                                          <p:attrName>style.visibility</p:attrName>
                                        </p:attrNameLst>
                                      </p:cBhvr>
                                      <p:to>
                                        <p:strVal val="visible"/>
                                      </p:to>
                                    </p:set>
                                    <p:animEffect transition="in" filter="fade">
                                      <p:cBhvr>
                                        <p:cTn id="16" dur="100"/>
                                        <p:tgtEl>
                                          <p:spTgt spid="118787">
                                            <p:txEl>
                                              <p:pRg st="1" end="1"/>
                                            </p:txEl>
                                          </p:spTgt>
                                        </p:tgtEl>
                                      </p:cBhvr>
                                    </p:animEffect>
                                    <p:anim calcmode="lin" valueType="num">
                                      <p:cBhvr>
                                        <p:cTn id="17" dur="4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118787">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1878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1878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118787">
                                            <p:txEl>
                                              <p:pRg st="2" end="2"/>
                                            </p:txEl>
                                          </p:spTgt>
                                        </p:tgtEl>
                                        <p:attrNameLst>
                                          <p:attrName>style.visibility</p:attrName>
                                        </p:attrNameLst>
                                      </p:cBhvr>
                                      <p:to>
                                        <p:strVal val="visible"/>
                                      </p:to>
                                    </p:set>
                                    <p:animEffect transition="in" filter="fade">
                                      <p:cBhvr>
                                        <p:cTn id="25" dur="100"/>
                                        <p:tgtEl>
                                          <p:spTgt spid="118787">
                                            <p:txEl>
                                              <p:pRg st="2" end="2"/>
                                            </p:txEl>
                                          </p:spTgt>
                                        </p:tgtEl>
                                      </p:cBhvr>
                                    </p:animEffect>
                                    <p:anim calcmode="lin" valueType="num">
                                      <p:cBhvr>
                                        <p:cTn id="26" dur="4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118787">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11878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11878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118787">
                                            <p:txEl>
                                              <p:pRg st="3" end="3"/>
                                            </p:txEl>
                                          </p:spTgt>
                                        </p:tgtEl>
                                        <p:attrNameLst>
                                          <p:attrName>style.visibility</p:attrName>
                                        </p:attrNameLst>
                                      </p:cBhvr>
                                      <p:to>
                                        <p:strVal val="visible"/>
                                      </p:to>
                                    </p:set>
                                    <p:animEffect transition="in" filter="fade">
                                      <p:cBhvr>
                                        <p:cTn id="34" dur="100"/>
                                        <p:tgtEl>
                                          <p:spTgt spid="118787">
                                            <p:txEl>
                                              <p:pRg st="3" end="3"/>
                                            </p:txEl>
                                          </p:spTgt>
                                        </p:tgtEl>
                                      </p:cBhvr>
                                    </p:animEffect>
                                    <p:anim calcmode="lin" valueType="num">
                                      <p:cBhvr>
                                        <p:cTn id="35" dur="4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118787">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11878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11878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118787">
                                            <p:txEl>
                                              <p:pRg st="4" end="4"/>
                                            </p:txEl>
                                          </p:spTgt>
                                        </p:tgtEl>
                                        <p:attrNameLst>
                                          <p:attrName>style.visibility</p:attrName>
                                        </p:attrNameLst>
                                      </p:cBhvr>
                                      <p:to>
                                        <p:strVal val="visible"/>
                                      </p:to>
                                    </p:set>
                                    <p:animEffect transition="in" filter="fade">
                                      <p:cBhvr>
                                        <p:cTn id="43" dur="100"/>
                                        <p:tgtEl>
                                          <p:spTgt spid="118787">
                                            <p:txEl>
                                              <p:pRg st="4" end="4"/>
                                            </p:txEl>
                                          </p:spTgt>
                                        </p:tgtEl>
                                      </p:cBhvr>
                                    </p:animEffect>
                                    <p:anim calcmode="lin" valueType="num">
                                      <p:cBhvr>
                                        <p:cTn id="44" dur="4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118787">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118787">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118787">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pattFill prst="dotGrid">
          <a:fgClr>
            <a:srgbClr val="DB5764"/>
          </a:fgClr>
          <a:bgClr>
            <a:schemeClr val="accent6">
              <a:lumMod val="75000"/>
            </a:schemeClr>
          </a:bgClr>
        </a:pattFill>
        <a:effectLst/>
      </p:bgPr>
    </p:bg>
    <p:spTree>
      <p:nvGrpSpPr>
        <p:cNvPr id="1" name=""/>
        <p:cNvGrpSpPr/>
        <p:nvPr/>
      </p:nvGrpSpPr>
      <p:grpSpPr>
        <a:xfrm>
          <a:off x="0" y="0"/>
          <a:ext cx="0" cy="0"/>
          <a:chOff x="0" y="0"/>
          <a:chExt cx="0" cy="0"/>
        </a:xfrm>
      </p:grpSpPr>
      <p:sp>
        <p:nvSpPr>
          <p:cNvPr id="119810" name="Rectangle 2"/>
          <p:cNvSpPr>
            <a:spLocks noGrp="1" noRot="1" noChangeArrowheads="1"/>
          </p:cNvSpPr>
          <p:nvPr>
            <p:ph type="title"/>
          </p:nvPr>
        </p:nvSpPr>
        <p:spPr>
          <a:xfrm>
            <a:off x="304801" y="152400"/>
            <a:ext cx="6705600" cy="838200"/>
          </a:xfrm>
          <a:solidFill>
            <a:schemeClr val="accent6">
              <a:lumMod val="60000"/>
              <a:lumOff val="40000"/>
            </a:schemeClr>
          </a:solidFill>
        </p:spPr>
        <p:txBody>
          <a:bodyPr rtlCol="1">
            <a:noAutofit/>
          </a:bodyPr>
          <a:lstStyle/>
          <a:p>
            <a:pPr marL="103188" indent="22225" rtl="0" eaLnBrk="1" hangingPunct="1">
              <a:defRPr/>
            </a:pPr>
            <a:r>
              <a:rPr lang="en-US" sz="2800" b="1" kern="0" dirty="0" smtClean="0">
                <a:ln>
                  <a:solidFill>
                    <a:schemeClr val="tx1"/>
                  </a:solidFill>
                </a:ln>
                <a:solidFill>
                  <a:schemeClr val="accent6">
                    <a:lumMod val="75000"/>
                  </a:schemeClr>
                </a:solidFill>
                <a:latin typeface="Aharoni" pitchFamily="2" charset="-79"/>
                <a:cs typeface="Aharoni" pitchFamily="2" charset="-79"/>
              </a:rPr>
              <a:t>How Can Islam Be Properly</a:t>
            </a:r>
            <a:br>
              <a:rPr lang="en-US" sz="2800" b="1" kern="0" dirty="0" smtClean="0">
                <a:ln>
                  <a:solidFill>
                    <a:schemeClr val="tx1"/>
                  </a:solidFill>
                </a:ln>
                <a:solidFill>
                  <a:schemeClr val="accent6">
                    <a:lumMod val="75000"/>
                  </a:schemeClr>
                </a:solidFill>
                <a:latin typeface="Aharoni" pitchFamily="2" charset="-79"/>
                <a:cs typeface="Aharoni" pitchFamily="2" charset="-79"/>
              </a:rPr>
            </a:br>
            <a:r>
              <a:rPr lang="en-US" sz="2800" b="1" kern="0" dirty="0" smtClean="0">
                <a:ln>
                  <a:solidFill>
                    <a:schemeClr val="tx1"/>
                  </a:solidFill>
                </a:ln>
                <a:solidFill>
                  <a:schemeClr val="accent6">
                    <a:lumMod val="75000"/>
                  </a:schemeClr>
                </a:solidFill>
                <a:latin typeface="Aharoni" pitchFamily="2" charset="-79"/>
                <a:cs typeface="Aharoni" pitchFamily="2" charset="-79"/>
              </a:rPr>
              <a:t>Understood by Non-Muslims?</a:t>
            </a:r>
            <a:r>
              <a:rPr lang="en-US" sz="2800" b="1" kern="0" dirty="0" smtClean="0">
                <a:ln>
                  <a:solidFill>
                    <a:schemeClr val="tx1"/>
                  </a:solidFill>
                </a:ln>
                <a:solidFill>
                  <a:schemeClr val="accent6">
                    <a:lumMod val="75000"/>
                  </a:schemeClr>
                </a:solidFill>
                <a:latin typeface="Batang" pitchFamily="18" charset="-127"/>
              </a:rPr>
              <a:t> </a:t>
            </a:r>
          </a:p>
        </p:txBody>
      </p:sp>
      <p:sp>
        <p:nvSpPr>
          <p:cNvPr id="119811" name="Rectangle 3"/>
          <p:cNvSpPr>
            <a:spLocks noGrp="1" noChangeArrowheads="1"/>
          </p:cNvSpPr>
          <p:nvPr>
            <p:ph idx="1"/>
          </p:nvPr>
        </p:nvSpPr>
        <p:spPr>
          <a:xfrm>
            <a:off x="228600" y="1143000"/>
            <a:ext cx="6934200" cy="5486400"/>
          </a:xfrm>
        </p:spPr>
        <p:txBody>
          <a:bodyPr rtlCol="1">
            <a:noAutofit/>
          </a:bodyPr>
          <a:lstStyle/>
          <a:p>
            <a:pPr algn="just" rtl="0" eaLnBrk="1" fontAlgn="auto" hangingPunct="1">
              <a:lnSpc>
                <a:spcPct val="90000"/>
              </a:lnSpc>
              <a:spcAft>
                <a:spcPts val="0"/>
              </a:spcAft>
              <a:buFont typeface="Arial" pitchFamily="34" charset="0"/>
              <a:buNone/>
              <a:defRPr/>
            </a:pPr>
            <a:r>
              <a:rPr lang="en-US" sz="2800" dirty="0" smtClean="0">
                <a:ln w="18415" cmpd="sng">
                  <a:solidFill>
                    <a:srgbClr val="663300"/>
                  </a:solidFill>
                  <a:prstDash val="solid"/>
                </a:ln>
                <a:solidFill>
                  <a:srgbClr val="92D050"/>
                </a:solidFill>
                <a:effectLst>
                  <a:outerShdw blurRad="63500" dir="3600000" algn="tl" rotWithShape="0">
                    <a:srgbClr val="000000">
                      <a:alpha val="70000"/>
                    </a:srgbClr>
                  </a:outerShdw>
                </a:effectLst>
                <a:latin typeface="Aharoni" pitchFamily="2" charset="-79"/>
                <a:ea typeface="Arial Unicode MS" pitchFamily="34" charset="-128"/>
                <a:cs typeface="Aharoni" pitchFamily="2" charset="-79"/>
              </a:rPr>
              <a:t>Non-Muslims:</a:t>
            </a:r>
          </a:p>
          <a:p>
            <a:pPr marL="0" indent="0" algn="just" rtl="0" eaLnBrk="1" fontAlgn="auto" hangingPunct="1">
              <a:lnSpc>
                <a:spcPct val="90000"/>
              </a:lnSpc>
              <a:spcAft>
                <a:spcPts val="0"/>
              </a:spcAft>
              <a:buFont typeface="Arial" pitchFamily="34" charset="0"/>
              <a:buNone/>
              <a:defRPr/>
            </a:pPr>
            <a:r>
              <a:rPr lang="en-US" sz="2400" dirty="0" smtClean="0">
                <a:ln w="18415" cmpd="sng">
                  <a:solidFill>
                    <a:srgbClr val="92D050"/>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 </a:t>
            </a:r>
            <a:r>
              <a:rPr lang="en-US" sz="2400" dirty="0" smtClean="0">
                <a:ln w="18415" cmpd="sng">
                  <a:solidFill>
                    <a:schemeClr val="accent2">
                      <a:lumMod val="50000"/>
                    </a:schemeClr>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Open mindedness &amp; Objective and removal of preconceptions.</a:t>
            </a:r>
          </a:p>
          <a:p>
            <a:pPr marL="0" indent="0" algn="just" rtl="0" eaLnBrk="1" fontAlgn="auto" hangingPunct="1">
              <a:lnSpc>
                <a:spcPct val="90000"/>
              </a:lnSpc>
              <a:spcAft>
                <a:spcPts val="0"/>
              </a:spcAft>
              <a:buFont typeface="Arial" pitchFamily="34" charset="0"/>
              <a:buNone/>
              <a:defRPr/>
            </a:pPr>
            <a:r>
              <a:rPr lang="en-US" sz="2400" dirty="0" smtClean="0">
                <a:ln w="18415" cmpd="sng">
                  <a:solidFill>
                    <a:srgbClr val="92D050"/>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a:t>
            </a:r>
            <a:r>
              <a:rPr lang="en-US" sz="2400" dirty="0" smtClean="0">
                <a:ln w="18415" cmpd="sng">
                  <a:solidFill>
                    <a:schemeClr val="accent2">
                      <a:lumMod val="50000"/>
                    </a:schemeClr>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 Look into basic authentic sources of knowledge.</a:t>
            </a:r>
          </a:p>
          <a:p>
            <a:pPr marL="0" indent="0" algn="just" rtl="0" eaLnBrk="1" fontAlgn="auto" hangingPunct="1">
              <a:lnSpc>
                <a:spcPct val="90000"/>
              </a:lnSpc>
              <a:spcAft>
                <a:spcPts val="0"/>
              </a:spcAft>
              <a:buFont typeface="Arial" pitchFamily="34" charset="0"/>
              <a:buNone/>
              <a:defRPr/>
            </a:pPr>
            <a:r>
              <a:rPr lang="en-US" sz="2400" dirty="0" smtClean="0">
                <a:ln w="18415" cmpd="sng">
                  <a:solidFill>
                    <a:srgbClr val="92D050"/>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 </a:t>
            </a:r>
            <a:r>
              <a:rPr lang="en-US" sz="2400" dirty="0" smtClean="0">
                <a:ln w="18415" cmpd="sng">
                  <a:solidFill>
                    <a:schemeClr val="accent2">
                      <a:lumMod val="50000"/>
                    </a:schemeClr>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Not rely on ill-authentic sources of information.</a:t>
            </a:r>
          </a:p>
          <a:p>
            <a:pPr marL="0" indent="0" algn="just" rtl="0" eaLnBrk="1" fontAlgn="auto" hangingPunct="1">
              <a:lnSpc>
                <a:spcPct val="90000"/>
              </a:lnSpc>
              <a:spcAft>
                <a:spcPts val="0"/>
              </a:spcAft>
              <a:buFont typeface="Arial" pitchFamily="34" charset="0"/>
              <a:buNone/>
              <a:defRPr/>
            </a:pPr>
            <a:r>
              <a:rPr lang="en-US" sz="2400" dirty="0" smtClean="0">
                <a:ln w="18415" cmpd="sng">
                  <a:solidFill>
                    <a:srgbClr val="92D050"/>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 </a:t>
            </a:r>
            <a:r>
              <a:rPr lang="en-US" sz="2400" dirty="0" smtClean="0">
                <a:ln w="18415" cmpd="sng">
                  <a:solidFill>
                    <a:schemeClr val="accent2">
                      <a:lumMod val="50000"/>
                    </a:schemeClr>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Not to base judgment on behaviors of some Muslims.</a:t>
            </a:r>
          </a:p>
          <a:p>
            <a:pPr algn="just" rtl="0" eaLnBrk="1" fontAlgn="auto" hangingPunct="1">
              <a:lnSpc>
                <a:spcPct val="90000"/>
              </a:lnSpc>
              <a:spcAft>
                <a:spcPts val="0"/>
              </a:spcAft>
              <a:buFont typeface="Arial" pitchFamily="34" charset="0"/>
              <a:buNone/>
              <a:defRPr/>
            </a:pPr>
            <a:endParaRPr lang="en-US" sz="2400" u="sng" dirty="0" smtClean="0">
              <a:ln w="18415" cmpd="sng">
                <a:solidFill>
                  <a:schemeClr val="accent2">
                    <a:lumMod val="50000"/>
                  </a:schemeClr>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endParaRPr>
          </a:p>
          <a:p>
            <a:pPr algn="just" rtl="0" eaLnBrk="1" fontAlgn="auto" hangingPunct="1">
              <a:lnSpc>
                <a:spcPct val="90000"/>
              </a:lnSpc>
              <a:spcAft>
                <a:spcPts val="0"/>
              </a:spcAft>
              <a:buFont typeface="Arial" pitchFamily="34" charset="0"/>
              <a:buNone/>
              <a:defRPr/>
            </a:pPr>
            <a:r>
              <a:rPr lang="en-US" sz="2800" dirty="0" smtClean="0">
                <a:ln w="18415" cmpd="sng">
                  <a:solidFill>
                    <a:srgbClr val="663300"/>
                  </a:solidFill>
                  <a:prstDash val="solid"/>
                </a:ln>
                <a:solidFill>
                  <a:srgbClr val="92D050"/>
                </a:solidFill>
                <a:effectLst>
                  <a:outerShdw blurRad="63500" dir="3600000" algn="tl" rotWithShape="0">
                    <a:srgbClr val="000000">
                      <a:alpha val="70000"/>
                    </a:srgbClr>
                  </a:outerShdw>
                </a:effectLst>
                <a:latin typeface="Aharoni" pitchFamily="2" charset="-79"/>
                <a:ea typeface="Arial Unicode MS" pitchFamily="34" charset="-128"/>
                <a:cs typeface="Aharoni" pitchFamily="2" charset="-79"/>
              </a:rPr>
              <a:t>Muslims:</a:t>
            </a:r>
          </a:p>
          <a:p>
            <a:pPr marL="0" indent="0" algn="just" rtl="0" eaLnBrk="1" fontAlgn="auto" hangingPunct="1">
              <a:lnSpc>
                <a:spcPct val="90000"/>
              </a:lnSpc>
              <a:spcAft>
                <a:spcPts val="0"/>
              </a:spcAft>
              <a:buFont typeface="Arial" pitchFamily="34" charset="0"/>
              <a:buNone/>
              <a:defRPr/>
            </a:pPr>
            <a:r>
              <a:rPr lang="en-US" sz="2400" dirty="0" smtClean="0">
                <a:ln w="18415" cmpd="sng">
                  <a:solidFill>
                    <a:srgbClr val="92D050"/>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 </a:t>
            </a:r>
            <a:r>
              <a:rPr lang="en-US" sz="2400" dirty="0" smtClean="0">
                <a:ln w="18415" cmpd="sng">
                  <a:solidFill>
                    <a:schemeClr val="accent2">
                      <a:lumMod val="50000"/>
                    </a:schemeClr>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Abide by teachings of Islam and be good examples.</a:t>
            </a:r>
          </a:p>
          <a:p>
            <a:pPr marL="0" indent="0" algn="just" rtl="0" eaLnBrk="1" fontAlgn="auto" hangingPunct="1">
              <a:lnSpc>
                <a:spcPct val="90000"/>
              </a:lnSpc>
              <a:spcAft>
                <a:spcPts val="0"/>
              </a:spcAft>
              <a:buFont typeface="Arial" pitchFamily="34" charset="0"/>
              <a:buNone/>
              <a:defRPr/>
            </a:pPr>
            <a:r>
              <a:rPr lang="en-US" sz="2400" dirty="0" smtClean="0">
                <a:ln w="18415" cmpd="sng">
                  <a:solidFill>
                    <a:srgbClr val="92D050"/>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 </a:t>
            </a:r>
            <a:r>
              <a:rPr lang="en-US" sz="2400" dirty="0" smtClean="0">
                <a:ln w="18415" cmpd="sng">
                  <a:solidFill>
                    <a:schemeClr val="accent2">
                      <a:lumMod val="50000"/>
                    </a:schemeClr>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Convey the Message using the correct literature.</a:t>
            </a:r>
          </a:p>
          <a:p>
            <a:pPr algn="just" eaLnBrk="1" fontAlgn="auto" hangingPunct="1">
              <a:lnSpc>
                <a:spcPct val="90000"/>
              </a:lnSpc>
              <a:spcAft>
                <a:spcPts val="0"/>
              </a:spcAft>
              <a:buFont typeface="Wingdings" pitchFamily="2" charset="2"/>
              <a:buNone/>
              <a:defRPr/>
            </a:pPr>
            <a:endParaRPr lang="en-US" sz="1800" dirty="0" smtClean="0">
              <a:latin typeface="Batang" pitchFamily="18" charset="-127"/>
            </a:endParaRPr>
          </a:p>
          <a:p>
            <a:pPr algn="just" eaLnBrk="1" fontAlgn="auto" hangingPunct="1">
              <a:lnSpc>
                <a:spcPct val="90000"/>
              </a:lnSpc>
              <a:spcAft>
                <a:spcPts val="0"/>
              </a:spcAft>
              <a:buFont typeface="Wingdings" pitchFamily="2" charset="2"/>
              <a:buNone/>
              <a:defRPr/>
            </a:pPr>
            <a:endParaRPr lang="en-US" sz="1800" dirty="0" smtClean="0">
              <a:latin typeface="Arial" charset="0"/>
            </a:endParaRPr>
          </a:p>
          <a:p>
            <a:pPr algn="just" eaLnBrk="1" fontAlgn="auto" hangingPunct="1">
              <a:lnSpc>
                <a:spcPct val="90000"/>
              </a:lnSpc>
              <a:spcAft>
                <a:spcPts val="0"/>
              </a:spcAft>
              <a:defRPr/>
            </a:pPr>
            <a:endParaRPr lang="en-US" sz="1800" dirty="0" smtClean="0">
              <a:latin typeface="Arial" charset="0"/>
            </a:endParaRPr>
          </a:p>
        </p:txBody>
      </p:sp>
      <p:pic>
        <p:nvPicPr>
          <p:cNvPr id="48132" name="Picture 2" descr="C:\Users\Hinda\Desktop\صور\New Folder\295408056777323303_SsZMsMUQ_b.jpg"/>
          <p:cNvPicPr>
            <a:picLocks noChangeAspect="1" noChangeArrowheads="1"/>
          </p:cNvPicPr>
          <p:nvPr/>
        </p:nvPicPr>
        <p:blipFill>
          <a:blip r:embed="rId2"/>
          <a:srcRect/>
          <a:stretch>
            <a:fillRect/>
          </a:stretch>
        </p:blipFill>
        <p:spPr bwMode="auto">
          <a:xfrm>
            <a:off x="7315200" y="15875"/>
            <a:ext cx="1828800" cy="2600325"/>
          </a:xfrm>
          <a:prstGeom prst="rect">
            <a:avLst/>
          </a:prstGeom>
          <a:noFill/>
          <a:ln w="9525">
            <a:noFill/>
            <a:miter lim="800000"/>
            <a:headEnd/>
            <a:tailEnd/>
          </a:ln>
        </p:spPr>
      </p:pic>
      <p:pic>
        <p:nvPicPr>
          <p:cNvPr id="48133" name="Picture 4" descr="C:\Users\Hinda\Desktop\صور\New Folder\295408056777323303_SsZMsMUQ_b.jpg"/>
          <p:cNvPicPr>
            <a:picLocks noChangeAspect="1" noChangeArrowheads="1"/>
          </p:cNvPicPr>
          <p:nvPr/>
        </p:nvPicPr>
        <p:blipFill>
          <a:blip r:embed="rId2"/>
          <a:srcRect/>
          <a:stretch>
            <a:fillRect/>
          </a:stretch>
        </p:blipFill>
        <p:spPr bwMode="auto">
          <a:xfrm>
            <a:off x="7391400" y="2133600"/>
            <a:ext cx="1758950" cy="2951163"/>
          </a:xfrm>
          <a:prstGeom prst="rect">
            <a:avLst/>
          </a:prstGeom>
          <a:noFill/>
          <a:ln w="9525">
            <a:noFill/>
            <a:miter lim="800000"/>
            <a:headEnd/>
            <a:tailEnd/>
          </a:ln>
        </p:spPr>
      </p:pic>
      <p:pic>
        <p:nvPicPr>
          <p:cNvPr id="48134" name="Picture 3" descr="C:\Users\Hinda\Desktop\صور\New Folder\295408056777323303_SsZMsMUQ_b.jpg"/>
          <p:cNvPicPr>
            <a:picLocks noChangeAspect="1" noChangeArrowheads="1"/>
          </p:cNvPicPr>
          <p:nvPr/>
        </p:nvPicPr>
        <p:blipFill>
          <a:blip r:embed="rId2"/>
          <a:srcRect/>
          <a:stretch>
            <a:fillRect/>
          </a:stretch>
        </p:blipFill>
        <p:spPr bwMode="auto">
          <a:xfrm>
            <a:off x="7391400" y="4508500"/>
            <a:ext cx="1752600" cy="2349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fade">
                                      <p:cBhvr>
                                        <p:cTn id="7" dur="100"/>
                                        <p:tgtEl>
                                          <p:spTgt spid="119811">
                                            <p:txEl>
                                              <p:pRg st="0" end="0"/>
                                            </p:txEl>
                                          </p:spTgt>
                                        </p:tgtEl>
                                      </p:cBhvr>
                                    </p:animEffect>
                                    <p:anim calcmode="lin" valueType="num">
                                      <p:cBhvr>
                                        <p:cTn id="8" dur="400" fill="hold"/>
                                        <p:tgtEl>
                                          <p:spTgt spid="11981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19811">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1981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1981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119811">
                                            <p:txEl>
                                              <p:pRg st="1" end="1"/>
                                            </p:txEl>
                                          </p:spTgt>
                                        </p:tgtEl>
                                        <p:attrNameLst>
                                          <p:attrName>style.visibility</p:attrName>
                                        </p:attrNameLst>
                                      </p:cBhvr>
                                      <p:to>
                                        <p:strVal val="visible"/>
                                      </p:to>
                                    </p:set>
                                    <p:animEffect transition="in" filter="fade">
                                      <p:cBhvr>
                                        <p:cTn id="16" dur="100"/>
                                        <p:tgtEl>
                                          <p:spTgt spid="119811">
                                            <p:txEl>
                                              <p:pRg st="1" end="1"/>
                                            </p:txEl>
                                          </p:spTgt>
                                        </p:tgtEl>
                                      </p:cBhvr>
                                    </p:animEffect>
                                    <p:anim calcmode="lin" valueType="num">
                                      <p:cBhvr>
                                        <p:cTn id="17" dur="400" fill="hold"/>
                                        <p:tgtEl>
                                          <p:spTgt spid="119811">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119811">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19811">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19811">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119811">
                                            <p:txEl>
                                              <p:pRg st="2" end="2"/>
                                            </p:txEl>
                                          </p:spTgt>
                                        </p:tgtEl>
                                        <p:attrNameLst>
                                          <p:attrName>style.visibility</p:attrName>
                                        </p:attrNameLst>
                                      </p:cBhvr>
                                      <p:to>
                                        <p:strVal val="visible"/>
                                      </p:to>
                                    </p:set>
                                    <p:animEffect transition="in" filter="fade">
                                      <p:cBhvr>
                                        <p:cTn id="25" dur="100"/>
                                        <p:tgtEl>
                                          <p:spTgt spid="119811">
                                            <p:txEl>
                                              <p:pRg st="2" end="2"/>
                                            </p:txEl>
                                          </p:spTgt>
                                        </p:tgtEl>
                                      </p:cBhvr>
                                    </p:animEffect>
                                    <p:anim calcmode="lin" valueType="num">
                                      <p:cBhvr>
                                        <p:cTn id="26" dur="400" fill="hold"/>
                                        <p:tgtEl>
                                          <p:spTgt spid="119811">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119811">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11981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11981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119811">
                                            <p:txEl>
                                              <p:pRg st="3" end="3"/>
                                            </p:txEl>
                                          </p:spTgt>
                                        </p:tgtEl>
                                        <p:attrNameLst>
                                          <p:attrName>style.visibility</p:attrName>
                                        </p:attrNameLst>
                                      </p:cBhvr>
                                      <p:to>
                                        <p:strVal val="visible"/>
                                      </p:to>
                                    </p:set>
                                    <p:animEffect transition="in" filter="fade">
                                      <p:cBhvr>
                                        <p:cTn id="34" dur="100"/>
                                        <p:tgtEl>
                                          <p:spTgt spid="119811">
                                            <p:txEl>
                                              <p:pRg st="3" end="3"/>
                                            </p:txEl>
                                          </p:spTgt>
                                        </p:tgtEl>
                                      </p:cBhvr>
                                    </p:animEffect>
                                    <p:anim calcmode="lin" valueType="num">
                                      <p:cBhvr>
                                        <p:cTn id="35" dur="400" fill="hold"/>
                                        <p:tgtEl>
                                          <p:spTgt spid="119811">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119811">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119811">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119811">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119811">
                                            <p:txEl>
                                              <p:pRg st="4" end="4"/>
                                            </p:txEl>
                                          </p:spTgt>
                                        </p:tgtEl>
                                        <p:attrNameLst>
                                          <p:attrName>style.visibility</p:attrName>
                                        </p:attrNameLst>
                                      </p:cBhvr>
                                      <p:to>
                                        <p:strVal val="visible"/>
                                      </p:to>
                                    </p:set>
                                    <p:animEffect transition="in" filter="fade">
                                      <p:cBhvr>
                                        <p:cTn id="43" dur="100"/>
                                        <p:tgtEl>
                                          <p:spTgt spid="119811">
                                            <p:txEl>
                                              <p:pRg st="4" end="4"/>
                                            </p:txEl>
                                          </p:spTgt>
                                        </p:tgtEl>
                                      </p:cBhvr>
                                    </p:animEffect>
                                    <p:anim calcmode="lin" valueType="num">
                                      <p:cBhvr>
                                        <p:cTn id="44" dur="400" fill="hold"/>
                                        <p:tgtEl>
                                          <p:spTgt spid="119811">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119811">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119811">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119811">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nodeType="clickEffect">
                                  <p:stCondLst>
                                    <p:cond delay="0"/>
                                  </p:stCondLst>
                                  <p:childTnLst>
                                    <p:set>
                                      <p:cBhvr>
                                        <p:cTn id="51" dur="1" fill="hold">
                                          <p:stCondLst>
                                            <p:cond delay="0"/>
                                          </p:stCondLst>
                                        </p:cTn>
                                        <p:tgtEl>
                                          <p:spTgt spid="119811">
                                            <p:txEl>
                                              <p:pRg st="6" end="6"/>
                                            </p:txEl>
                                          </p:spTgt>
                                        </p:tgtEl>
                                        <p:attrNameLst>
                                          <p:attrName>style.visibility</p:attrName>
                                        </p:attrNameLst>
                                      </p:cBhvr>
                                      <p:to>
                                        <p:strVal val="visible"/>
                                      </p:to>
                                    </p:set>
                                    <p:animEffect transition="in" filter="fade">
                                      <p:cBhvr>
                                        <p:cTn id="52" dur="100"/>
                                        <p:tgtEl>
                                          <p:spTgt spid="119811">
                                            <p:txEl>
                                              <p:pRg st="6" end="6"/>
                                            </p:txEl>
                                          </p:spTgt>
                                        </p:tgtEl>
                                      </p:cBhvr>
                                    </p:animEffect>
                                    <p:anim calcmode="lin" valueType="num">
                                      <p:cBhvr>
                                        <p:cTn id="53" dur="400" fill="hold"/>
                                        <p:tgtEl>
                                          <p:spTgt spid="119811">
                                            <p:txEl>
                                              <p:pRg st="6" end="6"/>
                                            </p:txEl>
                                          </p:spTgt>
                                        </p:tgtEl>
                                        <p:attrNameLst>
                                          <p:attrName>ppt_x</p:attrName>
                                        </p:attrNameLst>
                                      </p:cBhvr>
                                      <p:tavLst>
                                        <p:tav tm="0">
                                          <p:val>
                                            <p:strVal val="#ppt_x"/>
                                          </p:val>
                                        </p:tav>
                                        <p:tav tm="100000">
                                          <p:val>
                                            <p:strVal val="#ppt_x"/>
                                          </p:val>
                                        </p:tav>
                                      </p:tavLst>
                                    </p:anim>
                                    <p:anim calcmode="lin" valueType="num">
                                      <p:cBhvr>
                                        <p:cTn id="54" dur="400" fill="hold"/>
                                        <p:tgtEl>
                                          <p:spTgt spid="119811">
                                            <p:txEl>
                                              <p:pRg st="6" end="6"/>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119811">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119811">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nodeType="clickEffect">
                                  <p:stCondLst>
                                    <p:cond delay="0"/>
                                  </p:stCondLst>
                                  <p:childTnLst>
                                    <p:set>
                                      <p:cBhvr>
                                        <p:cTn id="60" dur="1" fill="hold">
                                          <p:stCondLst>
                                            <p:cond delay="0"/>
                                          </p:stCondLst>
                                        </p:cTn>
                                        <p:tgtEl>
                                          <p:spTgt spid="119811">
                                            <p:txEl>
                                              <p:pRg st="7" end="7"/>
                                            </p:txEl>
                                          </p:spTgt>
                                        </p:tgtEl>
                                        <p:attrNameLst>
                                          <p:attrName>style.visibility</p:attrName>
                                        </p:attrNameLst>
                                      </p:cBhvr>
                                      <p:to>
                                        <p:strVal val="visible"/>
                                      </p:to>
                                    </p:set>
                                    <p:animEffect transition="in" filter="fade">
                                      <p:cBhvr>
                                        <p:cTn id="61" dur="100"/>
                                        <p:tgtEl>
                                          <p:spTgt spid="119811">
                                            <p:txEl>
                                              <p:pRg st="7" end="7"/>
                                            </p:txEl>
                                          </p:spTgt>
                                        </p:tgtEl>
                                      </p:cBhvr>
                                    </p:animEffect>
                                    <p:anim calcmode="lin" valueType="num">
                                      <p:cBhvr>
                                        <p:cTn id="62" dur="400" fill="hold"/>
                                        <p:tgtEl>
                                          <p:spTgt spid="119811">
                                            <p:txEl>
                                              <p:pRg st="7" end="7"/>
                                            </p:txEl>
                                          </p:spTgt>
                                        </p:tgtEl>
                                        <p:attrNameLst>
                                          <p:attrName>ppt_x</p:attrName>
                                        </p:attrNameLst>
                                      </p:cBhvr>
                                      <p:tavLst>
                                        <p:tav tm="0">
                                          <p:val>
                                            <p:strVal val="#ppt_x"/>
                                          </p:val>
                                        </p:tav>
                                        <p:tav tm="100000">
                                          <p:val>
                                            <p:strVal val="#ppt_x"/>
                                          </p:val>
                                        </p:tav>
                                      </p:tavLst>
                                    </p:anim>
                                    <p:anim calcmode="lin" valueType="num">
                                      <p:cBhvr>
                                        <p:cTn id="63" dur="400" fill="hold"/>
                                        <p:tgtEl>
                                          <p:spTgt spid="119811">
                                            <p:txEl>
                                              <p:pRg st="7" end="7"/>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119811">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119811">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nodeType="clickEffect">
                                  <p:stCondLst>
                                    <p:cond delay="0"/>
                                  </p:stCondLst>
                                  <p:childTnLst>
                                    <p:set>
                                      <p:cBhvr>
                                        <p:cTn id="69" dur="1" fill="hold">
                                          <p:stCondLst>
                                            <p:cond delay="0"/>
                                          </p:stCondLst>
                                        </p:cTn>
                                        <p:tgtEl>
                                          <p:spTgt spid="119811">
                                            <p:txEl>
                                              <p:pRg st="8" end="8"/>
                                            </p:txEl>
                                          </p:spTgt>
                                        </p:tgtEl>
                                        <p:attrNameLst>
                                          <p:attrName>style.visibility</p:attrName>
                                        </p:attrNameLst>
                                      </p:cBhvr>
                                      <p:to>
                                        <p:strVal val="visible"/>
                                      </p:to>
                                    </p:set>
                                    <p:animEffect transition="in" filter="fade">
                                      <p:cBhvr>
                                        <p:cTn id="70" dur="100"/>
                                        <p:tgtEl>
                                          <p:spTgt spid="119811">
                                            <p:txEl>
                                              <p:pRg st="8" end="8"/>
                                            </p:txEl>
                                          </p:spTgt>
                                        </p:tgtEl>
                                      </p:cBhvr>
                                    </p:animEffect>
                                    <p:anim calcmode="lin" valueType="num">
                                      <p:cBhvr>
                                        <p:cTn id="71" dur="400" fill="hold"/>
                                        <p:tgtEl>
                                          <p:spTgt spid="119811">
                                            <p:txEl>
                                              <p:pRg st="8" end="8"/>
                                            </p:txEl>
                                          </p:spTgt>
                                        </p:tgtEl>
                                        <p:attrNameLst>
                                          <p:attrName>ppt_x</p:attrName>
                                        </p:attrNameLst>
                                      </p:cBhvr>
                                      <p:tavLst>
                                        <p:tav tm="0">
                                          <p:val>
                                            <p:strVal val="#ppt_x"/>
                                          </p:val>
                                        </p:tav>
                                        <p:tav tm="100000">
                                          <p:val>
                                            <p:strVal val="#ppt_x"/>
                                          </p:val>
                                        </p:tav>
                                      </p:tavLst>
                                    </p:anim>
                                    <p:anim calcmode="lin" valueType="num">
                                      <p:cBhvr>
                                        <p:cTn id="72" dur="400" fill="hold"/>
                                        <p:tgtEl>
                                          <p:spTgt spid="119811">
                                            <p:txEl>
                                              <p:pRg st="8" end="8"/>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119811">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119811">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49154" name="Picture 2" descr="C:\Users\Hinda\Desktop\صور\New Folder\283937951477754550_g9xKlDgE_c.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20834" name="Rectangle 2"/>
          <p:cNvSpPr>
            <a:spLocks noGrp="1" noRot="1" noChangeArrowheads="1"/>
          </p:cNvSpPr>
          <p:nvPr>
            <p:ph type="title"/>
          </p:nvPr>
        </p:nvSpPr>
        <p:spPr>
          <a:xfrm>
            <a:off x="228600" y="620688"/>
            <a:ext cx="6096000" cy="987552"/>
          </a:xfrm>
        </p:spPr>
        <p:txBody>
          <a:bodyPr rtlCol="1">
            <a:noAutofit/>
          </a:bodyPr>
          <a:lstStyle/>
          <a:p>
            <a:pPr marL="49213" indent="22225" rtl="0" eaLnBrk="1" hangingPunct="1">
              <a:defRPr/>
            </a:pPr>
            <a:r>
              <a:rPr lang="en-US" sz="3200" b="1" kern="0" dirty="0" smtClean="0">
                <a:ln w="18415" cmpd="sng">
                  <a:solidFill>
                    <a:schemeClr val="accent2">
                      <a:lumMod val="50000"/>
                    </a:schemeClr>
                  </a:solidFill>
                  <a:prstDash val="solid"/>
                </a:ln>
                <a:solidFill>
                  <a:srgbClr val="DB5764"/>
                </a:solidFill>
                <a:effectLst>
                  <a:outerShdw blurRad="63500" dir="3600000" algn="tl" rotWithShape="0">
                    <a:srgbClr val="000000">
                      <a:alpha val="70000"/>
                    </a:srgbClr>
                  </a:outerShdw>
                </a:effectLst>
                <a:latin typeface="Aharoni" pitchFamily="2" charset="-79"/>
                <a:cs typeface="Aharoni" pitchFamily="2" charset="-79"/>
              </a:rPr>
              <a:t>How Is It That We Find Bad  Examples among Muslims?</a:t>
            </a:r>
          </a:p>
        </p:txBody>
      </p:sp>
      <p:sp>
        <p:nvSpPr>
          <p:cNvPr id="120835" name="Rectangle 3"/>
          <p:cNvSpPr>
            <a:spLocks noGrp="1" noChangeArrowheads="1"/>
          </p:cNvSpPr>
          <p:nvPr>
            <p:ph idx="1"/>
          </p:nvPr>
        </p:nvSpPr>
        <p:spPr>
          <a:xfrm>
            <a:off x="304800" y="1844824"/>
            <a:ext cx="6172200" cy="2497137"/>
          </a:xfrm>
        </p:spPr>
        <p:txBody>
          <a:bodyPr rtlCol="1">
            <a:noAutofit/>
          </a:bodyPr>
          <a:lstStyle/>
          <a:p>
            <a:pPr marL="0" indent="0" algn="just" rtl="0" eaLnBrk="1" fontAlgn="auto" hangingPunct="1">
              <a:lnSpc>
                <a:spcPct val="90000"/>
              </a:lnSpc>
              <a:spcAft>
                <a:spcPts val="0"/>
              </a:spcAft>
              <a:buFont typeface="Arial" pitchFamily="34" charset="0"/>
              <a:buNone/>
              <a:defRPr/>
            </a:pPr>
            <a:r>
              <a:rPr lang="en-US" sz="5400" b="1" dirty="0" smtClean="0">
                <a:ln w="18415" cmpd="sng">
                  <a:solidFill>
                    <a:schemeClr val="accent2">
                      <a:lumMod val="50000"/>
                    </a:schemeClr>
                  </a:solidFill>
                  <a:prstDash val="solid"/>
                </a:ln>
                <a:solidFill>
                  <a:srgbClr val="DB5764"/>
                </a:solidFill>
                <a:effectLst>
                  <a:outerShdw blurRad="63500" dir="3600000" algn="tl" rotWithShape="0">
                    <a:srgbClr val="000000">
                      <a:alpha val="70000"/>
                    </a:srgbClr>
                  </a:outerShdw>
                </a:effectLst>
                <a:latin typeface="Aharoni" pitchFamily="2" charset="-79"/>
                <a:cs typeface="Aharoni" pitchFamily="2" charset="-79"/>
              </a:rPr>
              <a:t>*</a:t>
            </a:r>
            <a:r>
              <a:rPr lang="en-US" b="1" dirty="0" smtClean="0">
                <a:ln w="18415" cmpd="sng">
                  <a:solidFill>
                    <a:srgbClr val="FFFFFF"/>
                  </a:solidFill>
                  <a:prstDash val="solid"/>
                </a:ln>
                <a:solidFill>
                  <a:srgbClr val="FFCCFF"/>
                </a:solidFill>
                <a:effectLst>
                  <a:outerShdw blurRad="63500" dir="3600000" algn="tl" rotWithShape="0">
                    <a:srgbClr val="000000">
                      <a:alpha val="70000"/>
                    </a:srgbClr>
                  </a:outerShdw>
                </a:effectLst>
                <a:latin typeface="Aharoni" pitchFamily="2" charset="-79"/>
                <a:cs typeface="Aharoni" pitchFamily="2" charset="-79"/>
              </a:rPr>
              <a:t> </a:t>
            </a:r>
            <a:r>
              <a:rPr lang="en-US" sz="2400" b="1" dirty="0" smtClean="0">
                <a:ln w="18415" cmpd="sng">
                  <a:solidFill>
                    <a:srgbClr val="FFFFFF"/>
                  </a:solidFill>
                  <a:prstDash val="solid"/>
                </a:ln>
                <a:solidFill>
                  <a:srgbClr val="FFCCFF"/>
                </a:solidFill>
                <a:effectLst>
                  <a:outerShdw blurRad="63500" dir="3600000" algn="tl" rotWithShape="0">
                    <a:srgbClr val="000000">
                      <a:alpha val="70000"/>
                    </a:srgbClr>
                  </a:outerShdw>
                </a:effectLst>
                <a:latin typeface="Aharoni" pitchFamily="2" charset="-79"/>
                <a:cs typeface="Aharoni" pitchFamily="2" charset="-79"/>
              </a:rPr>
              <a:t>Muslims are human beings …</a:t>
            </a:r>
          </a:p>
          <a:p>
            <a:pPr marL="0" indent="0" algn="just" rtl="0" eaLnBrk="1" fontAlgn="auto" hangingPunct="1">
              <a:lnSpc>
                <a:spcPct val="90000"/>
              </a:lnSpc>
              <a:spcAft>
                <a:spcPts val="0"/>
              </a:spcAft>
              <a:buFont typeface="Arial" pitchFamily="34" charset="0"/>
              <a:buNone/>
              <a:defRPr/>
            </a:pPr>
            <a:r>
              <a:rPr lang="en-US" sz="5400" b="1" dirty="0" smtClean="0">
                <a:ln w="18415" cmpd="sng">
                  <a:solidFill>
                    <a:schemeClr val="accent2">
                      <a:lumMod val="50000"/>
                    </a:schemeClr>
                  </a:solidFill>
                  <a:prstDash val="solid"/>
                </a:ln>
                <a:solidFill>
                  <a:srgbClr val="DB5764"/>
                </a:solidFill>
                <a:effectLst>
                  <a:outerShdw blurRad="63500" dir="3600000" algn="tl" rotWithShape="0">
                    <a:srgbClr val="000000">
                      <a:alpha val="70000"/>
                    </a:srgbClr>
                  </a:outerShdw>
                </a:effectLst>
                <a:latin typeface="Aharoni" pitchFamily="2" charset="-79"/>
                <a:cs typeface="Aharoni" pitchFamily="2" charset="-79"/>
              </a:rPr>
              <a:t>* </a:t>
            </a:r>
            <a:r>
              <a:rPr lang="en-US" sz="2400" b="1" dirty="0" smtClean="0">
                <a:ln w="18415" cmpd="sng">
                  <a:solidFill>
                    <a:srgbClr val="FFFFFF"/>
                  </a:solidFill>
                  <a:prstDash val="solid"/>
                </a:ln>
                <a:solidFill>
                  <a:srgbClr val="FFCCFF"/>
                </a:solidFill>
                <a:effectLst>
                  <a:outerShdw blurRad="63500" dir="3600000" algn="tl" rotWithShape="0">
                    <a:srgbClr val="000000">
                      <a:alpha val="70000"/>
                    </a:srgbClr>
                  </a:outerShdw>
                </a:effectLst>
                <a:latin typeface="Aharoni" pitchFamily="2" charset="-79"/>
                <a:cs typeface="Aharoni" pitchFamily="2" charset="-79"/>
              </a:rPr>
              <a:t>Lack of proper Islamic Knowledge Influence of materialistic societies …</a:t>
            </a:r>
          </a:p>
          <a:p>
            <a:pPr marL="0" indent="0" algn="just" rtl="0" eaLnBrk="1" fontAlgn="auto" hangingPunct="1">
              <a:lnSpc>
                <a:spcPct val="90000"/>
              </a:lnSpc>
              <a:spcAft>
                <a:spcPts val="0"/>
              </a:spcAft>
              <a:buFont typeface="Arial" pitchFamily="34" charset="0"/>
              <a:buNone/>
              <a:defRPr/>
            </a:pPr>
            <a:r>
              <a:rPr lang="en-US" sz="5400" b="1" dirty="0" smtClean="0">
                <a:ln w="18415" cmpd="sng">
                  <a:solidFill>
                    <a:schemeClr val="accent2">
                      <a:lumMod val="50000"/>
                    </a:schemeClr>
                  </a:solidFill>
                  <a:prstDash val="solid"/>
                </a:ln>
                <a:solidFill>
                  <a:srgbClr val="DB5764"/>
                </a:solidFill>
                <a:effectLst>
                  <a:outerShdw blurRad="63500" dir="3600000" algn="tl" rotWithShape="0">
                    <a:srgbClr val="000000">
                      <a:alpha val="70000"/>
                    </a:srgbClr>
                  </a:outerShdw>
                </a:effectLst>
                <a:latin typeface="Aharoni" pitchFamily="2" charset="-79"/>
                <a:cs typeface="Aharoni" pitchFamily="2" charset="-79"/>
              </a:rPr>
              <a:t>*</a:t>
            </a:r>
            <a:r>
              <a:rPr lang="en-US" b="1" dirty="0" smtClean="0">
                <a:ln w="18415" cmpd="sng">
                  <a:solidFill>
                    <a:srgbClr val="FFFFFF"/>
                  </a:solidFill>
                  <a:prstDash val="solid"/>
                </a:ln>
                <a:solidFill>
                  <a:srgbClr val="FFCCFF"/>
                </a:solidFill>
                <a:effectLst>
                  <a:outerShdw blurRad="63500" dir="3600000" algn="tl" rotWithShape="0">
                    <a:srgbClr val="000000">
                      <a:alpha val="70000"/>
                    </a:srgbClr>
                  </a:outerShdw>
                </a:effectLst>
                <a:latin typeface="Aharoni" pitchFamily="2" charset="-79"/>
                <a:cs typeface="Aharoni" pitchFamily="2" charset="-79"/>
              </a:rPr>
              <a:t> </a:t>
            </a:r>
            <a:r>
              <a:rPr lang="en-US" sz="2400" b="1" dirty="0" smtClean="0">
                <a:ln w="18415" cmpd="sng">
                  <a:solidFill>
                    <a:srgbClr val="FFFFFF"/>
                  </a:solidFill>
                  <a:prstDash val="solid"/>
                </a:ln>
                <a:solidFill>
                  <a:srgbClr val="FFCCFF"/>
                </a:solidFill>
                <a:effectLst>
                  <a:outerShdw blurRad="63500" dir="3600000" algn="tl" rotWithShape="0">
                    <a:srgbClr val="000000">
                      <a:alpha val="70000"/>
                    </a:srgbClr>
                  </a:outerShdw>
                </a:effectLst>
                <a:latin typeface="Aharoni" pitchFamily="2" charset="-79"/>
                <a:cs typeface="Aharoni" pitchFamily="2" charset="-79"/>
              </a:rPr>
              <a:t>Weak faith …</a:t>
            </a:r>
          </a:p>
          <a:p>
            <a:pPr marL="0" indent="0" algn="just" rtl="0" eaLnBrk="1" fontAlgn="auto" hangingPunct="1">
              <a:lnSpc>
                <a:spcPct val="90000"/>
              </a:lnSpc>
              <a:spcAft>
                <a:spcPts val="0"/>
              </a:spcAft>
              <a:buFont typeface="Arial" pitchFamily="34" charset="0"/>
              <a:buNone/>
              <a:defRPr/>
            </a:pPr>
            <a:r>
              <a:rPr lang="en-US" sz="5400" b="1" dirty="0" smtClean="0">
                <a:ln w="18415" cmpd="sng">
                  <a:solidFill>
                    <a:schemeClr val="accent2">
                      <a:lumMod val="50000"/>
                    </a:schemeClr>
                  </a:solidFill>
                  <a:prstDash val="solid"/>
                </a:ln>
                <a:solidFill>
                  <a:srgbClr val="DB5764"/>
                </a:solidFill>
                <a:effectLst>
                  <a:outerShdw blurRad="63500" dir="3600000" algn="tl" rotWithShape="0">
                    <a:srgbClr val="000000">
                      <a:alpha val="70000"/>
                    </a:srgbClr>
                  </a:outerShdw>
                </a:effectLst>
                <a:latin typeface="Aharoni" pitchFamily="2" charset="-79"/>
                <a:cs typeface="Aharoni" pitchFamily="2" charset="-79"/>
              </a:rPr>
              <a:t>*</a:t>
            </a:r>
            <a:r>
              <a:rPr lang="en-US" b="1" dirty="0" smtClean="0">
                <a:ln w="18415" cmpd="sng">
                  <a:solidFill>
                    <a:srgbClr val="FFFFFF"/>
                  </a:solidFill>
                  <a:prstDash val="solid"/>
                </a:ln>
                <a:solidFill>
                  <a:srgbClr val="FFCCFF"/>
                </a:solidFill>
                <a:effectLst>
                  <a:outerShdw blurRad="63500" dir="3600000" algn="tl" rotWithShape="0">
                    <a:srgbClr val="000000">
                      <a:alpha val="70000"/>
                    </a:srgbClr>
                  </a:outerShdw>
                </a:effectLst>
                <a:latin typeface="Aharoni" pitchFamily="2" charset="-79"/>
                <a:cs typeface="Aharoni" pitchFamily="2" charset="-79"/>
              </a:rPr>
              <a:t> </a:t>
            </a:r>
            <a:r>
              <a:rPr lang="en-US" sz="2800" b="1" dirty="0" smtClean="0">
                <a:ln w="18415" cmpd="sng">
                  <a:solidFill>
                    <a:srgbClr val="FFFFFF"/>
                  </a:solidFill>
                  <a:prstDash val="solid"/>
                </a:ln>
                <a:solidFill>
                  <a:srgbClr val="FFCCFF"/>
                </a:solidFill>
                <a:effectLst>
                  <a:outerShdw blurRad="63500" dir="3600000" algn="tl" rotWithShape="0">
                    <a:srgbClr val="000000">
                      <a:alpha val="70000"/>
                    </a:srgbClr>
                  </a:outerShdw>
                </a:effectLst>
                <a:latin typeface="Aharoni" pitchFamily="2" charset="-79"/>
                <a:cs typeface="Aharoni" pitchFamily="2" charset="-79"/>
              </a:rPr>
              <a:t>Media …</a:t>
            </a:r>
          </a:p>
        </p:txBody>
      </p:sp>
      <p:pic>
        <p:nvPicPr>
          <p:cNvPr id="49157" name="Picture 4" descr="C:\Users\Hinda\Desktop\صور\New Folder\260434790921220066_OGH8LA48_c.jpg"/>
          <p:cNvPicPr>
            <a:picLocks noChangeAspect="1" noChangeArrowheads="1"/>
          </p:cNvPicPr>
          <p:nvPr/>
        </p:nvPicPr>
        <p:blipFill>
          <a:blip r:embed="rId4"/>
          <a:srcRect l="59538"/>
          <a:stretch>
            <a:fillRect/>
          </a:stretch>
        </p:blipFill>
        <p:spPr bwMode="auto">
          <a:xfrm>
            <a:off x="7086600" y="11113"/>
            <a:ext cx="2057400" cy="68468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fade">
                                      <p:cBhvr>
                                        <p:cTn id="7" dur="100"/>
                                        <p:tgtEl>
                                          <p:spTgt spid="120835">
                                            <p:txEl>
                                              <p:pRg st="0" end="0"/>
                                            </p:txEl>
                                          </p:spTgt>
                                        </p:tgtEl>
                                      </p:cBhvr>
                                    </p:animEffect>
                                    <p:anim calcmode="lin" valueType="num">
                                      <p:cBhvr>
                                        <p:cTn id="8" dur="400" fill="hold"/>
                                        <p:tgtEl>
                                          <p:spTgt spid="12083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2083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2083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2083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120835">
                                            <p:txEl>
                                              <p:pRg st="1" end="1"/>
                                            </p:txEl>
                                          </p:spTgt>
                                        </p:tgtEl>
                                        <p:attrNameLst>
                                          <p:attrName>style.visibility</p:attrName>
                                        </p:attrNameLst>
                                      </p:cBhvr>
                                      <p:to>
                                        <p:strVal val="visible"/>
                                      </p:to>
                                    </p:set>
                                    <p:animEffect transition="in" filter="fade">
                                      <p:cBhvr>
                                        <p:cTn id="16" dur="100"/>
                                        <p:tgtEl>
                                          <p:spTgt spid="120835">
                                            <p:txEl>
                                              <p:pRg st="1" end="1"/>
                                            </p:txEl>
                                          </p:spTgt>
                                        </p:tgtEl>
                                      </p:cBhvr>
                                    </p:animEffect>
                                    <p:anim calcmode="lin" valueType="num">
                                      <p:cBhvr>
                                        <p:cTn id="17" dur="400" fill="hold"/>
                                        <p:tgtEl>
                                          <p:spTgt spid="12083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12083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2083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2083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120835">
                                            <p:txEl>
                                              <p:pRg st="2" end="2"/>
                                            </p:txEl>
                                          </p:spTgt>
                                        </p:tgtEl>
                                        <p:attrNameLst>
                                          <p:attrName>style.visibility</p:attrName>
                                        </p:attrNameLst>
                                      </p:cBhvr>
                                      <p:to>
                                        <p:strVal val="visible"/>
                                      </p:to>
                                    </p:set>
                                    <p:animEffect transition="in" filter="fade">
                                      <p:cBhvr>
                                        <p:cTn id="25" dur="100"/>
                                        <p:tgtEl>
                                          <p:spTgt spid="120835">
                                            <p:txEl>
                                              <p:pRg st="2" end="2"/>
                                            </p:txEl>
                                          </p:spTgt>
                                        </p:tgtEl>
                                      </p:cBhvr>
                                    </p:animEffect>
                                    <p:anim calcmode="lin" valueType="num">
                                      <p:cBhvr>
                                        <p:cTn id="26" dur="400" fill="hold"/>
                                        <p:tgtEl>
                                          <p:spTgt spid="12083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12083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12083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12083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120835">
                                            <p:txEl>
                                              <p:pRg st="3" end="3"/>
                                            </p:txEl>
                                          </p:spTgt>
                                        </p:tgtEl>
                                        <p:attrNameLst>
                                          <p:attrName>style.visibility</p:attrName>
                                        </p:attrNameLst>
                                      </p:cBhvr>
                                      <p:to>
                                        <p:strVal val="visible"/>
                                      </p:to>
                                    </p:set>
                                    <p:animEffect transition="in" filter="fade">
                                      <p:cBhvr>
                                        <p:cTn id="34" dur="100"/>
                                        <p:tgtEl>
                                          <p:spTgt spid="120835">
                                            <p:txEl>
                                              <p:pRg st="3" end="3"/>
                                            </p:txEl>
                                          </p:spTgt>
                                        </p:tgtEl>
                                      </p:cBhvr>
                                    </p:animEffect>
                                    <p:anim calcmode="lin" valueType="num">
                                      <p:cBhvr>
                                        <p:cTn id="35" dur="400" fill="hold"/>
                                        <p:tgtEl>
                                          <p:spTgt spid="12083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12083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12083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12083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solidFill>
          <a:schemeClr val="bg2">
            <a:lumMod val="75000"/>
          </a:schemeClr>
        </a:solidFill>
        <a:effectLst/>
      </p:bgPr>
    </p:bg>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a:xfrm>
            <a:off x="155448" y="381000"/>
            <a:ext cx="8842248" cy="914400"/>
          </a:xfrm>
          <a:solidFill>
            <a:schemeClr val="accent1">
              <a:lumMod val="75000"/>
            </a:schemeClr>
          </a:solidFill>
        </p:spPr>
        <p:txBody>
          <a:bodyPr rtlCol="1">
            <a:normAutofit/>
          </a:bodyPr>
          <a:lstStyle/>
          <a:p>
            <a:pPr marL="838200" indent="-838200" eaLnBrk="1" hangingPunct="1">
              <a:defRPr/>
            </a:pPr>
            <a:r>
              <a:rPr lang="en-US" b="1" kern="0" dirty="0" smtClean="0">
                <a:ln w="28575" cmpd="sng">
                  <a:solidFill>
                    <a:schemeClr val="bg2">
                      <a:lumMod val="75000"/>
                    </a:schemeClr>
                  </a:solidFill>
                  <a:prstDash val="solid"/>
                </a:ln>
                <a:latin typeface="Aharoni" pitchFamily="2" charset="-79"/>
                <a:cs typeface="Aharoni" pitchFamily="2" charset="-79"/>
              </a:rPr>
              <a:t>Reflections</a:t>
            </a:r>
          </a:p>
        </p:txBody>
      </p:sp>
      <p:sp>
        <p:nvSpPr>
          <p:cNvPr id="164867" name="Rectangle 3"/>
          <p:cNvSpPr>
            <a:spLocks noGrp="1" noChangeArrowheads="1"/>
          </p:cNvSpPr>
          <p:nvPr>
            <p:ph idx="1"/>
          </p:nvPr>
        </p:nvSpPr>
        <p:spPr>
          <a:xfrm>
            <a:off x="1691681" y="1600200"/>
            <a:ext cx="5699719" cy="4876800"/>
          </a:xfrm>
        </p:spPr>
        <p:txBody>
          <a:bodyPr rtlCol="1">
            <a:noAutofit/>
          </a:bodyPr>
          <a:lstStyle/>
          <a:p>
            <a:pPr marL="0" indent="0" algn="just" rtl="0" eaLnBrk="1" fontAlgn="auto" hangingPunct="1">
              <a:lnSpc>
                <a:spcPct val="80000"/>
              </a:lnSpc>
              <a:spcAft>
                <a:spcPts val="0"/>
              </a:spcAft>
              <a:buSzPct val="75000"/>
              <a:buFont typeface="Arial" pitchFamily="34" charset="0"/>
              <a:buNone/>
              <a:defRPr/>
            </a:pPr>
            <a:r>
              <a:rPr lang="en-US" sz="3600" dirty="0" smtClean="0">
                <a:ln>
                  <a:solidFill>
                    <a:schemeClr val="tx1"/>
                  </a:solidFill>
                </a:ln>
                <a:latin typeface="Aharoni" pitchFamily="2" charset="-79"/>
                <a:ea typeface="Arial Unicode MS" pitchFamily="34" charset="-128"/>
                <a:cs typeface="Aharoni" pitchFamily="2" charset="-79"/>
              </a:rPr>
              <a:t>*</a:t>
            </a:r>
            <a:r>
              <a:rPr lang="en-US" sz="3600" dirty="0" smtClean="0">
                <a:ln>
                  <a:solidFill>
                    <a:srgbClr val="0070C0"/>
                  </a:solidFill>
                </a:ln>
                <a:solidFill>
                  <a:srgbClr val="FFC000"/>
                </a:solidFill>
                <a:latin typeface="Aharoni" pitchFamily="2" charset="-79"/>
                <a:ea typeface="Arial Unicode MS" pitchFamily="34" charset="-128"/>
                <a:cs typeface="Aharoni" pitchFamily="2" charset="-79"/>
              </a:rPr>
              <a:t> </a:t>
            </a:r>
            <a:r>
              <a:rPr lang="en-US" sz="2400" dirty="0" smtClean="0">
                <a:ln>
                  <a:solidFill>
                    <a:srgbClr val="0070C0"/>
                  </a:solidFill>
                </a:ln>
                <a:solidFill>
                  <a:schemeClr val="accent1">
                    <a:lumMod val="50000"/>
                  </a:schemeClr>
                </a:solidFill>
                <a:latin typeface="Aharoni" pitchFamily="2" charset="-79"/>
                <a:ea typeface="Arial Unicode MS" pitchFamily="34" charset="-128"/>
                <a:cs typeface="Aharoni" pitchFamily="2" charset="-79"/>
              </a:rPr>
              <a:t>The encompassing Mercy of Allah. </a:t>
            </a:r>
          </a:p>
          <a:p>
            <a:pPr marL="0" indent="0" algn="just" rtl="0" eaLnBrk="1" fontAlgn="auto" hangingPunct="1">
              <a:lnSpc>
                <a:spcPct val="80000"/>
              </a:lnSpc>
              <a:spcAft>
                <a:spcPts val="0"/>
              </a:spcAft>
              <a:buSzPct val="75000"/>
              <a:buFont typeface="Arial" pitchFamily="34" charset="0"/>
              <a:buNone/>
              <a:defRPr/>
            </a:pPr>
            <a:r>
              <a:rPr lang="en-US" dirty="0" smtClean="0">
                <a:ln>
                  <a:solidFill>
                    <a:schemeClr val="tx1"/>
                  </a:solidFill>
                </a:ln>
                <a:latin typeface="Aharoni" pitchFamily="2" charset="-79"/>
                <a:ea typeface="Arial Unicode MS" pitchFamily="34" charset="-128"/>
                <a:cs typeface="Aharoni" pitchFamily="2" charset="-79"/>
              </a:rPr>
              <a:t>*</a:t>
            </a:r>
            <a:r>
              <a:rPr lang="en-US" sz="2400" dirty="0" smtClean="0">
                <a:ln>
                  <a:solidFill>
                    <a:srgbClr val="0070C0"/>
                  </a:solidFill>
                </a:ln>
                <a:solidFill>
                  <a:schemeClr val="accent1">
                    <a:lumMod val="50000"/>
                  </a:schemeClr>
                </a:solidFill>
                <a:latin typeface="Aharoni" pitchFamily="2" charset="-79"/>
                <a:ea typeface="Arial Unicode MS" pitchFamily="34" charset="-128"/>
                <a:cs typeface="Aharoni" pitchFamily="2" charset="-79"/>
              </a:rPr>
              <a:t> Associating anything with Allah is a blasphemy (Images, idols, statues, women, men, prophets etc).</a:t>
            </a:r>
          </a:p>
          <a:p>
            <a:pPr marL="0" indent="0" algn="just" rtl="0" eaLnBrk="1" fontAlgn="auto" hangingPunct="1">
              <a:lnSpc>
                <a:spcPct val="80000"/>
              </a:lnSpc>
              <a:spcAft>
                <a:spcPts val="0"/>
              </a:spcAft>
              <a:buSzPct val="75000"/>
              <a:buFont typeface="Arial" pitchFamily="34" charset="0"/>
              <a:buNone/>
              <a:defRPr/>
            </a:pPr>
            <a:r>
              <a:rPr lang="en-US" dirty="0" smtClean="0">
                <a:ln>
                  <a:solidFill>
                    <a:schemeClr val="tx1"/>
                  </a:solidFill>
                </a:ln>
                <a:latin typeface="Aharoni" pitchFamily="2" charset="-79"/>
                <a:ea typeface="Arial Unicode MS" pitchFamily="34" charset="-128"/>
                <a:cs typeface="Aharoni" pitchFamily="2" charset="-79"/>
              </a:rPr>
              <a:t>*</a:t>
            </a:r>
            <a:r>
              <a:rPr lang="en-US" sz="2400" dirty="0" smtClean="0">
                <a:ln>
                  <a:solidFill>
                    <a:schemeClr val="tx1"/>
                  </a:solidFill>
                </a:ln>
                <a:latin typeface="Aharoni" pitchFamily="2" charset="-79"/>
                <a:ea typeface="Arial Unicode MS" pitchFamily="34" charset="-128"/>
                <a:cs typeface="Aharoni" pitchFamily="2" charset="-79"/>
              </a:rPr>
              <a:t> </a:t>
            </a:r>
            <a:r>
              <a:rPr lang="en-US" sz="2400" dirty="0" smtClean="0">
                <a:ln>
                  <a:solidFill>
                    <a:srgbClr val="0070C0"/>
                  </a:solidFill>
                </a:ln>
                <a:solidFill>
                  <a:schemeClr val="accent1">
                    <a:lumMod val="50000"/>
                  </a:schemeClr>
                </a:solidFill>
                <a:latin typeface="Aharoni" pitchFamily="2" charset="-79"/>
                <a:ea typeface="Arial Unicode MS" pitchFamily="34" charset="-128"/>
                <a:cs typeface="Aharoni" pitchFamily="2" charset="-79"/>
              </a:rPr>
              <a:t>Man is an honored creature (mind, heart, emotions).</a:t>
            </a:r>
          </a:p>
          <a:p>
            <a:pPr marL="0" indent="0" algn="just" rtl="0" eaLnBrk="1" fontAlgn="auto" hangingPunct="1">
              <a:lnSpc>
                <a:spcPct val="80000"/>
              </a:lnSpc>
              <a:spcAft>
                <a:spcPts val="0"/>
              </a:spcAft>
              <a:buSzPct val="75000"/>
              <a:buFont typeface="Arial" pitchFamily="34" charset="0"/>
              <a:buNone/>
              <a:defRPr/>
            </a:pPr>
            <a:r>
              <a:rPr lang="en-US" dirty="0" smtClean="0">
                <a:ln>
                  <a:solidFill>
                    <a:schemeClr val="tx1"/>
                  </a:solidFill>
                </a:ln>
                <a:latin typeface="Aharoni" pitchFamily="2" charset="-79"/>
                <a:ea typeface="Arial Unicode MS" pitchFamily="34" charset="-128"/>
                <a:cs typeface="Aharoni" pitchFamily="2" charset="-79"/>
              </a:rPr>
              <a:t>*</a:t>
            </a:r>
            <a:r>
              <a:rPr lang="en-US" sz="2400" dirty="0" smtClean="0">
                <a:ln>
                  <a:solidFill>
                    <a:srgbClr val="0070C0"/>
                  </a:solidFill>
                </a:ln>
                <a:solidFill>
                  <a:srgbClr val="00B0F0"/>
                </a:solidFill>
                <a:latin typeface="Aharoni" pitchFamily="2" charset="-79"/>
                <a:ea typeface="Arial Unicode MS" pitchFamily="34" charset="-128"/>
                <a:cs typeface="Aharoni" pitchFamily="2" charset="-79"/>
              </a:rPr>
              <a:t> </a:t>
            </a:r>
            <a:r>
              <a:rPr lang="en-US" sz="2400" dirty="0" smtClean="0">
                <a:ln>
                  <a:solidFill>
                    <a:srgbClr val="0070C0"/>
                  </a:solidFill>
                </a:ln>
                <a:solidFill>
                  <a:schemeClr val="accent1">
                    <a:lumMod val="50000"/>
                  </a:schemeClr>
                </a:solidFill>
                <a:latin typeface="Aharoni" pitchFamily="2" charset="-79"/>
                <a:ea typeface="Arial Unicode MS" pitchFamily="34" charset="-128"/>
                <a:cs typeface="Aharoni" pitchFamily="2" charset="-79"/>
              </a:rPr>
              <a:t>Humanity in their equality and differences is like a bouquet of flowers.</a:t>
            </a:r>
          </a:p>
          <a:p>
            <a:pPr marL="0" indent="0" algn="just" rtl="0" eaLnBrk="1" fontAlgn="auto" hangingPunct="1">
              <a:lnSpc>
                <a:spcPct val="80000"/>
              </a:lnSpc>
              <a:spcAft>
                <a:spcPts val="0"/>
              </a:spcAft>
              <a:buSzPct val="75000"/>
              <a:buFont typeface="Arial" pitchFamily="34" charset="0"/>
              <a:buNone/>
              <a:defRPr/>
            </a:pPr>
            <a:r>
              <a:rPr lang="en-US" sz="2800" dirty="0" smtClean="0">
                <a:ln>
                  <a:solidFill>
                    <a:schemeClr val="tx1"/>
                  </a:solidFill>
                </a:ln>
                <a:latin typeface="Aharoni" pitchFamily="2" charset="-79"/>
                <a:ea typeface="Arial Unicode MS" pitchFamily="34" charset="-128"/>
                <a:cs typeface="Aharoni" pitchFamily="2" charset="-79"/>
              </a:rPr>
              <a:t>*</a:t>
            </a:r>
            <a:r>
              <a:rPr lang="en-US" sz="2800" dirty="0" smtClean="0">
                <a:ln>
                  <a:solidFill>
                    <a:srgbClr val="0070C0"/>
                  </a:solidFill>
                </a:ln>
                <a:solidFill>
                  <a:srgbClr val="FFC000"/>
                </a:solidFill>
                <a:latin typeface="Aharoni" pitchFamily="2" charset="-79"/>
                <a:ea typeface="Arial Unicode MS" pitchFamily="34" charset="-128"/>
                <a:cs typeface="Aharoni" pitchFamily="2" charset="-79"/>
              </a:rPr>
              <a:t> </a:t>
            </a:r>
            <a:r>
              <a:rPr lang="en-US" sz="2400" dirty="0" smtClean="0">
                <a:ln>
                  <a:solidFill>
                    <a:srgbClr val="0070C0"/>
                  </a:solidFill>
                </a:ln>
                <a:solidFill>
                  <a:schemeClr val="accent1">
                    <a:lumMod val="50000"/>
                  </a:schemeClr>
                </a:solidFill>
                <a:latin typeface="Aharoni" pitchFamily="2" charset="-79"/>
                <a:ea typeface="Arial Unicode MS" pitchFamily="34" charset="-128"/>
                <a:cs typeface="Aharoni" pitchFamily="2" charset="-79"/>
              </a:rPr>
              <a:t>Seeking the Truth to be real free. “Seek the Truth and the Truth will set you free”. “Prove all things: hold fast to that which is good.” Thessalonians.</a:t>
            </a:r>
          </a:p>
          <a:p>
            <a:pPr marL="577850" indent="-577850" algn="just" eaLnBrk="1" fontAlgn="auto" hangingPunct="1">
              <a:lnSpc>
                <a:spcPct val="80000"/>
              </a:lnSpc>
              <a:spcAft>
                <a:spcPts val="0"/>
              </a:spcAft>
              <a:buSzPct val="75000"/>
              <a:buFont typeface="Wingdings" pitchFamily="2" charset="2"/>
              <a:buNone/>
              <a:defRPr/>
            </a:pPr>
            <a:endParaRPr lang="en-US" sz="2000" dirty="0" smtClean="0">
              <a:latin typeface="Batang" pitchFamily="18" charset="-127"/>
              <a:ea typeface="Arial Unicode MS" pitchFamily="34" charset="-128"/>
              <a:cs typeface="Arial Unicode MS" pitchFamily="34" charset="-128"/>
            </a:endParaRPr>
          </a:p>
        </p:txBody>
      </p:sp>
      <p:pic>
        <p:nvPicPr>
          <p:cNvPr id="50180" name="Picture 2" descr="C:\Users\Hinda\Desktop\صور\New Folder\191332684140387425_q1IN7P1y_c.jpg"/>
          <p:cNvPicPr>
            <a:picLocks noChangeAspect="1" noChangeArrowheads="1"/>
          </p:cNvPicPr>
          <p:nvPr/>
        </p:nvPicPr>
        <p:blipFill>
          <a:blip r:embed="rId2"/>
          <a:srcRect/>
          <a:stretch>
            <a:fillRect/>
          </a:stretch>
        </p:blipFill>
        <p:spPr bwMode="auto">
          <a:xfrm>
            <a:off x="7696200" y="-9525"/>
            <a:ext cx="1447800" cy="6867525"/>
          </a:xfrm>
          <a:prstGeom prst="rect">
            <a:avLst/>
          </a:prstGeom>
          <a:noFill/>
          <a:ln w="9525">
            <a:noFill/>
            <a:miter lim="800000"/>
            <a:headEnd/>
            <a:tailEnd/>
          </a:ln>
        </p:spPr>
      </p:pic>
      <p:pic>
        <p:nvPicPr>
          <p:cNvPr id="50181" name="Picture 2" descr="C:\Users\Hinda\Desktop\صور\New Folder\191332684140387425_q1IN7P1y_c.jpg"/>
          <p:cNvPicPr>
            <a:picLocks noChangeAspect="1" noChangeArrowheads="1"/>
          </p:cNvPicPr>
          <p:nvPr/>
        </p:nvPicPr>
        <p:blipFill>
          <a:blip r:embed="rId2"/>
          <a:srcRect/>
          <a:stretch>
            <a:fillRect/>
          </a:stretch>
        </p:blipFill>
        <p:spPr bwMode="auto">
          <a:xfrm>
            <a:off x="-3175" y="-11113"/>
            <a:ext cx="1374775" cy="68659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fade">
                                      <p:cBhvr>
                                        <p:cTn id="7" dur="100"/>
                                        <p:tgtEl>
                                          <p:spTgt spid="164867">
                                            <p:txEl>
                                              <p:pRg st="0" end="0"/>
                                            </p:txEl>
                                          </p:spTgt>
                                        </p:tgtEl>
                                      </p:cBhvr>
                                    </p:animEffect>
                                    <p:anim calcmode="lin" valueType="num">
                                      <p:cBhvr>
                                        <p:cTn id="8" dur="400" fill="hold"/>
                                        <p:tgtEl>
                                          <p:spTgt spid="16486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64867">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6486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6486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164867">
                                            <p:txEl>
                                              <p:pRg st="1" end="1"/>
                                            </p:txEl>
                                          </p:spTgt>
                                        </p:tgtEl>
                                        <p:attrNameLst>
                                          <p:attrName>style.visibility</p:attrName>
                                        </p:attrNameLst>
                                      </p:cBhvr>
                                      <p:to>
                                        <p:strVal val="visible"/>
                                      </p:to>
                                    </p:set>
                                    <p:animEffect transition="in" filter="fade">
                                      <p:cBhvr>
                                        <p:cTn id="16" dur="100"/>
                                        <p:tgtEl>
                                          <p:spTgt spid="164867">
                                            <p:txEl>
                                              <p:pRg st="1" end="1"/>
                                            </p:txEl>
                                          </p:spTgt>
                                        </p:tgtEl>
                                      </p:cBhvr>
                                    </p:animEffect>
                                    <p:anim calcmode="lin" valueType="num">
                                      <p:cBhvr>
                                        <p:cTn id="17" dur="400" fill="hold"/>
                                        <p:tgtEl>
                                          <p:spTgt spid="164867">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164867">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6486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6486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164867">
                                            <p:txEl>
                                              <p:pRg st="2" end="2"/>
                                            </p:txEl>
                                          </p:spTgt>
                                        </p:tgtEl>
                                        <p:attrNameLst>
                                          <p:attrName>style.visibility</p:attrName>
                                        </p:attrNameLst>
                                      </p:cBhvr>
                                      <p:to>
                                        <p:strVal val="visible"/>
                                      </p:to>
                                    </p:set>
                                    <p:animEffect transition="in" filter="fade">
                                      <p:cBhvr>
                                        <p:cTn id="25" dur="100"/>
                                        <p:tgtEl>
                                          <p:spTgt spid="164867">
                                            <p:txEl>
                                              <p:pRg st="2" end="2"/>
                                            </p:txEl>
                                          </p:spTgt>
                                        </p:tgtEl>
                                      </p:cBhvr>
                                    </p:animEffect>
                                    <p:anim calcmode="lin" valueType="num">
                                      <p:cBhvr>
                                        <p:cTn id="26" dur="400" fill="hold"/>
                                        <p:tgtEl>
                                          <p:spTgt spid="164867">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164867">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16486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16486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164867">
                                            <p:txEl>
                                              <p:pRg st="3" end="3"/>
                                            </p:txEl>
                                          </p:spTgt>
                                        </p:tgtEl>
                                        <p:attrNameLst>
                                          <p:attrName>style.visibility</p:attrName>
                                        </p:attrNameLst>
                                      </p:cBhvr>
                                      <p:to>
                                        <p:strVal val="visible"/>
                                      </p:to>
                                    </p:set>
                                    <p:animEffect transition="in" filter="fade">
                                      <p:cBhvr>
                                        <p:cTn id="34" dur="100"/>
                                        <p:tgtEl>
                                          <p:spTgt spid="164867">
                                            <p:txEl>
                                              <p:pRg st="3" end="3"/>
                                            </p:txEl>
                                          </p:spTgt>
                                        </p:tgtEl>
                                      </p:cBhvr>
                                    </p:animEffect>
                                    <p:anim calcmode="lin" valueType="num">
                                      <p:cBhvr>
                                        <p:cTn id="35" dur="400" fill="hold"/>
                                        <p:tgtEl>
                                          <p:spTgt spid="164867">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164867">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16486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16486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164867">
                                            <p:txEl>
                                              <p:pRg st="4" end="4"/>
                                            </p:txEl>
                                          </p:spTgt>
                                        </p:tgtEl>
                                        <p:attrNameLst>
                                          <p:attrName>style.visibility</p:attrName>
                                        </p:attrNameLst>
                                      </p:cBhvr>
                                      <p:to>
                                        <p:strVal val="visible"/>
                                      </p:to>
                                    </p:set>
                                    <p:animEffect transition="in" filter="fade">
                                      <p:cBhvr>
                                        <p:cTn id="43" dur="100"/>
                                        <p:tgtEl>
                                          <p:spTgt spid="164867">
                                            <p:txEl>
                                              <p:pRg st="4" end="4"/>
                                            </p:txEl>
                                          </p:spTgt>
                                        </p:tgtEl>
                                      </p:cBhvr>
                                    </p:animEffect>
                                    <p:anim calcmode="lin" valueType="num">
                                      <p:cBhvr>
                                        <p:cTn id="44" dur="400" fill="hold"/>
                                        <p:tgtEl>
                                          <p:spTgt spid="164867">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164867">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164867">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164867">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solidFill>
          <a:schemeClr val="bg2">
            <a:lumMod val="75000"/>
          </a:schemeClr>
        </a:solidFill>
        <a:effectLst/>
      </p:bgPr>
    </p:bg>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a:xfrm>
            <a:off x="155448" y="155448"/>
            <a:ext cx="8842248" cy="987552"/>
          </a:xfrm>
          <a:solidFill>
            <a:schemeClr val="accent1">
              <a:lumMod val="75000"/>
            </a:schemeClr>
          </a:solidFill>
        </p:spPr>
        <p:txBody>
          <a:bodyPr rtlCol="1">
            <a:normAutofit/>
          </a:bodyPr>
          <a:lstStyle/>
          <a:p>
            <a:pPr marL="838200" indent="-838200" eaLnBrk="1" hangingPunct="1">
              <a:defRPr/>
            </a:pPr>
            <a:r>
              <a:rPr lang="en-US" sz="4800" b="1" kern="0" dirty="0" smtClean="0">
                <a:ln w="28575" cmpd="sng">
                  <a:solidFill>
                    <a:schemeClr val="bg2">
                      <a:lumMod val="75000"/>
                    </a:schemeClr>
                  </a:solidFill>
                  <a:prstDash val="solid"/>
                </a:ln>
                <a:latin typeface="Aharoni" pitchFamily="2" charset="-79"/>
                <a:cs typeface="Aharoni" pitchFamily="2" charset="-79"/>
              </a:rPr>
              <a:t>Reflections</a:t>
            </a:r>
          </a:p>
        </p:txBody>
      </p:sp>
      <p:sp>
        <p:nvSpPr>
          <p:cNvPr id="7" name="Rectangle 3"/>
          <p:cNvSpPr>
            <a:spLocks noGrp="1" noChangeArrowheads="1"/>
          </p:cNvSpPr>
          <p:nvPr>
            <p:ph idx="1"/>
          </p:nvPr>
        </p:nvSpPr>
        <p:spPr>
          <a:xfrm>
            <a:off x="1289538" y="1340768"/>
            <a:ext cx="6624736" cy="5730697"/>
          </a:xfrm>
        </p:spPr>
        <p:txBody>
          <a:bodyPr rtlCol="1">
            <a:noAutofit/>
          </a:bodyPr>
          <a:lstStyle/>
          <a:p>
            <a:pPr marL="0" indent="0" algn="just" rtl="0" eaLnBrk="1" fontAlgn="auto" hangingPunct="1">
              <a:lnSpc>
                <a:spcPct val="80000"/>
              </a:lnSpc>
              <a:spcAft>
                <a:spcPts val="0"/>
              </a:spcAft>
              <a:buSzPct val="90000"/>
              <a:buFont typeface="Arial" pitchFamily="34" charset="0"/>
              <a:buNone/>
              <a:defRPr/>
            </a:pPr>
            <a:r>
              <a:rPr lang="en-US" sz="2400" dirty="0" smtClean="0">
                <a:ln>
                  <a:solidFill>
                    <a:schemeClr val="tx1"/>
                  </a:solidFill>
                </a:ln>
                <a:latin typeface="Aharoni" pitchFamily="2" charset="-79"/>
                <a:ea typeface="Arial Unicode MS" pitchFamily="34" charset="-128"/>
                <a:cs typeface="Aharoni" pitchFamily="2" charset="-79"/>
              </a:rPr>
              <a:t>*</a:t>
            </a:r>
            <a:r>
              <a:rPr lang="en-US" sz="2400" dirty="0" smtClean="0">
                <a:ln>
                  <a:solidFill>
                    <a:srgbClr val="0070C0"/>
                  </a:solidFill>
                </a:ln>
                <a:solidFill>
                  <a:schemeClr val="accent1">
                    <a:lumMod val="75000"/>
                  </a:schemeClr>
                </a:solidFill>
                <a:latin typeface="Aharoni" pitchFamily="2" charset="-79"/>
                <a:ea typeface="Arial Unicode MS" pitchFamily="34" charset="-128"/>
                <a:cs typeface="Aharoni" pitchFamily="2" charset="-79"/>
              </a:rPr>
              <a:t> Knowing the Creator is an obligatory upon all. Who is your Lord? What’s Your religion? Who is your prophet? </a:t>
            </a:r>
          </a:p>
          <a:p>
            <a:pPr marL="0" indent="0" algn="just" rtl="0" eaLnBrk="1" fontAlgn="auto" hangingPunct="1">
              <a:lnSpc>
                <a:spcPct val="80000"/>
              </a:lnSpc>
              <a:spcAft>
                <a:spcPts val="0"/>
              </a:spcAft>
              <a:buSzPct val="90000"/>
              <a:buFont typeface="Arial" pitchFamily="34" charset="0"/>
              <a:buNone/>
              <a:defRPr/>
            </a:pPr>
            <a:r>
              <a:rPr lang="en-US" sz="2400" dirty="0" smtClean="0">
                <a:ln>
                  <a:solidFill>
                    <a:schemeClr val="tx1"/>
                  </a:solidFill>
                </a:ln>
                <a:latin typeface="Aharoni" pitchFamily="2" charset="-79"/>
                <a:ea typeface="Arial Unicode MS" pitchFamily="34" charset="-128"/>
                <a:cs typeface="Aharoni" pitchFamily="2" charset="-79"/>
              </a:rPr>
              <a:t>*</a:t>
            </a:r>
            <a:r>
              <a:rPr lang="en-US" sz="2400" dirty="0" smtClean="0">
                <a:ln>
                  <a:solidFill>
                    <a:srgbClr val="FFC000"/>
                  </a:solidFill>
                </a:ln>
                <a:solidFill>
                  <a:srgbClr val="FFC000"/>
                </a:solidFill>
                <a:latin typeface="Aharoni" pitchFamily="2" charset="-79"/>
                <a:ea typeface="Arial Unicode MS" pitchFamily="34" charset="-128"/>
                <a:cs typeface="Aharoni" pitchFamily="2" charset="-79"/>
              </a:rPr>
              <a:t> </a:t>
            </a:r>
            <a:r>
              <a:rPr lang="en-US" sz="2400" dirty="0" smtClean="0">
                <a:ln>
                  <a:solidFill>
                    <a:srgbClr val="0070C0"/>
                  </a:solidFill>
                </a:ln>
                <a:solidFill>
                  <a:schemeClr val="accent1">
                    <a:lumMod val="75000"/>
                  </a:schemeClr>
                </a:solidFill>
                <a:latin typeface="Aharoni" pitchFamily="2" charset="-79"/>
                <a:ea typeface="Arial Unicode MS" pitchFamily="34" charset="-128"/>
                <a:cs typeface="Aharoni" pitchFamily="2" charset="-79"/>
              </a:rPr>
              <a:t>The innate nature of human beings. The Oneness of the Creator. </a:t>
            </a:r>
          </a:p>
          <a:p>
            <a:pPr marL="0" indent="0" algn="just" rtl="0" eaLnBrk="1" fontAlgn="auto" hangingPunct="1">
              <a:lnSpc>
                <a:spcPct val="80000"/>
              </a:lnSpc>
              <a:spcAft>
                <a:spcPts val="0"/>
              </a:spcAft>
              <a:buSzPct val="90000"/>
              <a:buFont typeface="Arial" pitchFamily="34" charset="0"/>
              <a:buNone/>
              <a:defRPr/>
            </a:pPr>
            <a:r>
              <a:rPr lang="en-US" sz="2400" dirty="0" smtClean="0">
                <a:ln>
                  <a:solidFill>
                    <a:schemeClr val="tx1"/>
                  </a:solidFill>
                </a:ln>
                <a:latin typeface="Aharoni" pitchFamily="2" charset="-79"/>
                <a:ea typeface="Arial Unicode MS" pitchFamily="34" charset="-128"/>
                <a:cs typeface="Aharoni" pitchFamily="2" charset="-79"/>
              </a:rPr>
              <a:t>*</a:t>
            </a:r>
            <a:r>
              <a:rPr lang="en-US" sz="2400" dirty="0" smtClean="0">
                <a:ln>
                  <a:solidFill>
                    <a:srgbClr val="FFC000"/>
                  </a:solidFill>
                </a:ln>
                <a:solidFill>
                  <a:schemeClr val="accent1">
                    <a:lumMod val="75000"/>
                  </a:schemeClr>
                </a:solidFill>
                <a:latin typeface="Aharoni" pitchFamily="2" charset="-79"/>
                <a:ea typeface="Arial Unicode MS" pitchFamily="34" charset="-128"/>
                <a:cs typeface="Aharoni" pitchFamily="2" charset="-79"/>
              </a:rPr>
              <a:t> </a:t>
            </a:r>
            <a:r>
              <a:rPr lang="en-US" sz="2400" dirty="0" smtClean="0">
                <a:ln>
                  <a:solidFill>
                    <a:srgbClr val="0070C0"/>
                  </a:solidFill>
                </a:ln>
                <a:solidFill>
                  <a:schemeClr val="accent1">
                    <a:lumMod val="75000"/>
                  </a:schemeClr>
                </a:solidFill>
                <a:latin typeface="Aharoni" pitchFamily="2" charset="-79"/>
                <a:ea typeface="Arial Unicode MS" pitchFamily="34" charset="-128"/>
                <a:cs typeface="Aharoni" pitchFamily="2" charset="-79"/>
              </a:rPr>
              <a:t>Nature and every created thing glorifies Allah and leads to Him.</a:t>
            </a:r>
          </a:p>
          <a:p>
            <a:pPr marL="0" indent="0" algn="just" rtl="0" eaLnBrk="1" fontAlgn="auto" hangingPunct="1">
              <a:lnSpc>
                <a:spcPct val="80000"/>
              </a:lnSpc>
              <a:spcAft>
                <a:spcPts val="0"/>
              </a:spcAft>
              <a:buSzPct val="90000"/>
              <a:buFont typeface="Arial" pitchFamily="34" charset="0"/>
              <a:buNone/>
              <a:defRPr/>
            </a:pPr>
            <a:r>
              <a:rPr lang="en-US" sz="2400" dirty="0" smtClean="0">
                <a:ln>
                  <a:solidFill>
                    <a:schemeClr val="tx1"/>
                  </a:solidFill>
                </a:ln>
                <a:latin typeface="Aharoni" pitchFamily="2" charset="-79"/>
                <a:ea typeface="Arial Unicode MS" pitchFamily="34" charset="-128"/>
                <a:cs typeface="Aharoni" pitchFamily="2" charset="-79"/>
              </a:rPr>
              <a:t>*</a:t>
            </a:r>
            <a:r>
              <a:rPr lang="en-US" sz="2400" dirty="0" smtClean="0">
                <a:ln>
                  <a:solidFill>
                    <a:srgbClr val="0070C0"/>
                  </a:solidFill>
                </a:ln>
                <a:solidFill>
                  <a:schemeClr val="accent1">
                    <a:lumMod val="75000"/>
                  </a:schemeClr>
                </a:solidFill>
                <a:latin typeface="Aharoni" pitchFamily="2" charset="-79"/>
                <a:ea typeface="Arial Unicode MS" pitchFamily="34" charset="-128"/>
                <a:cs typeface="Aharoni" pitchFamily="2" charset="-79"/>
              </a:rPr>
              <a:t> The Prophet Muhammad (peace be upon him) said: "On the Day of Judgment, every slave of Allah will remain standing (before God) until he is questioned about; </a:t>
            </a:r>
          </a:p>
          <a:p>
            <a:pPr marL="538163" lvl="1" indent="0" algn="just" rtl="0" eaLnBrk="1" fontAlgn="auto" hangingPunct="1">
              <a:lnSpc>
                <a:spcPct val="80000"/>
              </a:lnSpc>
              <a:spcAft>
                <a:spcPts val="0"/>
              </a:spcAft>
              <a:buClr>
                <a:schemeClr val="hlink"/>
              </a:buClr>
              <a:buSzPct val="90000"/>
              <a:buFont typeface="Arial" pitchFamily="34" charset="0"/>
              <a:buNone/>
              <a:defRPr/>
            </a:pPr>
            <a:r>
              <a:rPr lang="en-US" sz="2400" dirty="0" smtClean="0">
                <a:ln>
                  <a:solidFill>
                    <a:schemeClr val="tx1"/>
                  </a:solidFill>
                </a:ln>
                <a:latin typeface="Aharoni" pitchFamily="2" charset="-79"/>
                <a:ea typeface="Arial Unicode MS" pitchFamily="34" charset="-128"/>
                <a:cs typeface="Aharoni" pitchFamily="2" charset="-79"/>
              </a:rPr>
              <a:t>1-</a:t>
            </a:r>
            <a:r>
              <a:rPr lang="en-US" sz="2400" dirty="0" smtClean="0">
                <a:ln>
                  <a:solidFill>
                    <a:srgbClr val="0070C0"/>
                  </a:solidFill>
                </a:ln>
                <a:solidFill>
                  <a:schemeClr val="accent1">
                    <a:lumMod val="75000"/>
                  </a:schemeClr>
                </a:solidFill>
                <a:latin typeface="Aharoni" pitchFamily="2" charset="-79"/>
                <a:ea typeface="Arial Unicode MS" pitchFamily="34" charset="-128"/>
                <a:cs typeface="Aharoni" pitchFamily="2" charset="-79"/>
              </a:rPr>
              <a:t> His life and how he spent it;</a:t>
            </a:r>
          </a:p>
          <a:p>
            <a:pPr marL="538163" lvl="1" indent="0" algn="just" rtl="0" eaLnBrk="1" fontAlgn="auto" hangingPunct="1">
              <a:lnSpc>
                <a:spcPct val="80000"/>
              </a:lnSpc>
              <a:spcAft>
                <a:spcPts val="0"/>
              </a:spcAft>
              <a:buClr>
                <a:schemeClr val="hlink"/>
              </a:buClr>
              <a:buSzPct val="90000"/>
              <a:buFont typeface="Arial" pitchFamily="34" charset="0"/>
              <a:buNone/>
              <a:defRPr/>
            </a:pPr>
            <a:r>
              <a:rPr lang="en-US" sz="2400" dirty="0" smtClean="0">
                <a:ln>
                  <a:solidFill>
                    <a:schemeClr val="tx1"/>
                  </a:solidFill>
                </a:ln>
                <a:latin typeface="Aharoni" pitchFamily="2" charset="-79"/>
                <a:ea typeface="Arial Unicode MS" pitchFamily="34" charset="-128"/>
                <a:cs typeface="Aharoni" pitchFamily="2" charset="-79"/>
              </a:rPr>
              <a:t>2-</a:t>
            </a:r>
            <a:r>
              <a:rPr lang="en-US" sz="2400" dirty="0" smtClean="0">
                <a:ln>
                  <a:solidFill>
                    <a:srgbClr val="0070C0"/>
                  </a:solidFill>
                </a:ln>
                <a:solidFill>
                  <a:schemeClr val="accent1">
                    <a:lumMod val="75000"/>
                  </a:schemeClr>
                </a:solidFill>
                <a:latin typeface="Aharoni" pitchFamily="2" charset="-79"/>
                <a:ea typeface="Arial Unicode MS" pitchFamily="34" charset="-128"/>
                <a:cs typeface="Aharoni" pitchFamily="2" charset="-79"/>
              </a:rPr>
              <a:t> His knowledge and how he utilized it; </a:t>
            </a:r>
          </a:p>
          <a:p>
            <a:pPr marL="538163" lvl="1" indent="0" algn="just" rtl="0" eaLnBrk="1" fontAlgn="auto" hangingPunct="1">
              <a:lnSpc>
                <a:spcPct val="80000"/>
              </a:lnSpc>
              <a:spcAft>
                <a:spcPts val="0"/>
              </a:spcAft>
              <a:buClr>
                <a:schemeClr val="hlink"/>
              </a:buClr>
              <a:buSzPct val="90000"/>
              <a:buFont typeface="Arial" pitchFamily="34" charset="0"/>
              <a:buNone/>
              <a:defRPr/>
            </a:pPr>
            <a:r>
              <a:rPr lang="en-US" sz="2400" dirty="0" smtClean="0">
                <a:ln>
                  <a:solidFill>
                    <a:schemeClr val="tx1"/>
                  </a:solidFill>
                </a:ln>
                <a:latin typeface="Aharoni" pitchFamily="2" charset="-79"/>
                <a:ea typeface="Arial Unicode MS" pitchFamily="34" charset="-128"/>
                <a:cs typeface="Aharoni" pitchFamily="2" charset="-79"/>
              </a:rPr>
              <a:t>3-</a:t>
            </a:r>
            <a:r>
              <a:rPr lang="en-US" sz="2400" dirty="0" smtClean="0">
                <a:ln>
                  <a:solidFill>
                    <a:srgbClr val="0070C0"/>
                  </a:solidFill>
                </a:ln>
                <a:solidFill>
                  <a:schemeClr val="accent1">
                    <a:lumMod val="75000"/>
                  </a:schemeClr>
                </a:solidFill>
                <a:latin typeface="Aharoni" pitchFamily="2" charset="-79"/>
                <a:ea typeface="Arial Unicode MS" pitchFamily="34" charset="-128"/>
                <a:cs typeface="Aharoni" pitchFamily="2" charset="-79"/>
              </a:rPr>
              <a:t> His wealth, from where he acquired it and in what (activities) he spent it; </a:t>
            </a:r>
          </a:p>
          <a:p>
            <a:pPr marL="538163" lvl="1" indent="0" algn="just" rtl="0" eaLnBrk="1" fontAlgn="auto" hangingPunct="1">
              <a:lnSpc>
                <a:spcPct val="80000"/>
              </a:lnSpc>
              <a:spcAft>
                <a:spcPts val="0"/>
              </a:spcAft>
              <a:buClr>
                <a:schemeClr val="hlink"/>
              </a:buClr>
              <a:buSzPct val="90000"/>
              <a:buFont typeface="Arial" pitchFamily="34" charset="0"/>
              <a:buNone/>
              <a:defRPr/>
            </a:pPr>
            <a:r>
              <a:rPr lang="en-US" sz="2400" dirty="0" smtClean="0">
                <a:ln>
                  <a:solidFill>
                    <a:schemeClr val="tx1"/>
                  </a:solidFill>
                </a:ln>
                <a:latin typeface="Aharoni" pitchFamily="2" charset="-79"/>
                <a:ea typeface="Arial Unicode MS" pitchFamily="34" charset="-128"/>
                <a:cs typeface="Aharoni" pitchFamily="2" charset="-79"/>
              </a:rPr>
              <a:t>4-</a:t>
            </a:r>
            <a:r>
              <a:rPr lang="en-US" sz="2400" dirty="0" smtClean="0">
                <a:ln>
                  <a:solidFill>
                    <a:srgbClr val="0070C0"/>
                  </a:solidFill>
                </a:ln>
                <a:solidFill>
                  <a:schemeClr val="accent1">
                    <a:lumMod val="75000"/>
                  </a:schemeClr>
                </a:solidFill>
                <a:latin typeface="Aharoni" pitchFamily="2" charset="-79"/>
                <a:ea typeface="Arial Unicode MS" pitchFamily="34" charset="-128"/>
                <a:cs typeface="Aharoni" pitchFamily="2" charset="-79"/>
              </a:rPr>
              <a:t> And his body as to how he used it. </a:t>
            </a:r>
          </a:p>
        </p:txBody>
      </p:sp>
      <p:pic>
        <p:nvPicPr>
          <p:cNvPr id="51204" name="Picture 2" descr="C:\Users\Hinda\Desktop\صور\New Folder\191332684140387425_q1IN7P1y_c.jpg"/>
          <p:cNvPicPr>
            <a:picLocks noChangeAspect="1" noChangeArrowheads="1"/>
          </p:cNvPicPr>
          <p:nvPr/>
        </p:nvPicPr>
        <p:blipFill>
          <a:blip r:embed="rId2" cstate="print"/>
          <a:srcRect/>
          <a:stretch>
            <a:fillRect/>
          </a:stretch>
        </p:blipFill>
        <p:spPr bwMode="auto">
          <a:xfrm>
            <a:off x="0" y="3040063"/>
            <a:ext cx="1258888" cy="1927225"/>
          </a:xfrm>
          <a:prstGeom prst="rect">
            <a:avLst/>
          </a:prstGeom>
          <a:noFill/>
          <a:ln w="9525">
            <a:noFill/>
            <a:miter lim="800000"/>
            <a:headEnd/>
            <a:tailEnd/>
          </a:ln>
        </p:spPr>
      </p:pic>
      <p:pic>
        <p:nvPicPr>
          <p:cNvPr id="51205" name="Picture 2" descr="C:\Users\Hinda\Desktop\صور\New Folder\191332684140387425_q1IN7P1y_c.jpg"/>
          <p:cNvPicPr>
            <a:picLocks noChangeAspect="1" noChangeArrowheads="1"/>
          </p:cNvPicPr>
          <p:nvPr/>
        </p:nvPicPr>
        <p:blipFill>
          <a:blip r:embed="rId3"/>
          <a:srcRect/>
          <a:stretch>
            <a:fillRect/>
          </a:stretch>
        </p:blipFill>
        <p:spPr bwMode="auto">
          <a:xfrm>
            <a:off x="0" y="4932363"/>
            <a:ext cx="1258888" cy="1925637"/>
          </a:xfrm>
          <a:prstGeom prst="rect">
            <a:avLst/>
          </a:prstGeom>
          <a:noFill/>
          <a:ln w="9525">
            <a:noFill/>
            <a:miter lim="800000"/>
            <a:headEnd/>
            <a:tailEnd/>
          </a:ln>
        </p:spPr>
      </p:pic>
      <p:pic>
        <p:nvPicPr>
          <p:cNvPr id="51206" name="Picture 2" descr="C:\Users\Hinda\Desktop\صور\New Folder\191332684140387425_q1IN7P1y_c.jpg"/>
          <p:cNvPicPr>
            <a:picLocks noChangeAspect="1" noChangeArrowheads="1"/>
          </p:cNvPicPr>
          <p:nvPr/>
        </p:nvPicPr>
        <p:blipFill>
          <a:blip r:embed="rId4"/>
          <a:srcRect/>
          <a:stretch>
            <a:fillRect/>
          </a:stretch>
        </p:blipFill>
        <p:spPr bwMode="auto">
          <a:xfrm>
            <a:off x="7913688" y="1079500"/>
            <a:ext cx="1260475" cy="1925638"/>
          </a:xfrm>
          <a:prstGeom prst="rect">
            <a:avLst/>
          </a:prstGeom>
          <a:noFill/>
          <a:ln w="9525">
            <a:noFill/>
            <a:miter lim="800000"/>
            <a:headEnd/>
            <a:tailEnd/>
          </a:ln>
        </p:spPr>
      </p:pic>
      <p:pic>
        <p:nvPicPr>
          <p:cNvPr id="51207" name="Picture 2" descr="C:\Users\Hinda\Desktop\صور\New Folder\191332684140387425_q1IN7P1y_c.jpg"/>
          <p:cNvPicPr>
            <a:picLocks noChangeAspect="1" noChangeArrowheads="1"/>
          </p:cNvPicPr>
          <p:nvPr/>
        </p:nvPicPr>
        <p:blipFill>
          <a:blip r:embed="rId2" cstate="print"/>
          <a:srcRect/>
          <a:stretch>
            <a:fillRect/>
          </a:stretch>
        </p:blipFill>
        <p:spPr bwMode="auto">
          <a:xfrm>
            <a:off x="7899400" y="3005138"/>
            <a:ext cx="1258888" cy="1927225"/>
          </a:xfrm>
          <a:prstGeom prst="rect">
            <a:avLst/>
          </a:prstGeom>
          <a:noFill/>
          <a:ln w="9525">
            <a:noFill/>
            <a:miter lim="800000"/>
            <a:headEnd/>
            <a:tailEnd/>
          </a:ln>
        </p:spPr>
      </p:pic>
      <p:pic>
        <p:nvPicPr>
          <p:cNvPr id="51208" name="Picture 2" descr="C:\Users\Hinda\Desktop\صور\New Folder\191332684140387425_q1IN7P1y_c.jpg"/>
          <p:cNvPicPr>
            <a:picLocks noChangeAspect="1" noChangeArrowheads="1"/>
          </p:cNvPicPr>
          <p:nvPr/>
        </p:nvPicPr>
        <p:blipFill>
          <a:blip r:embed="rId4"/>
          <a:srcRect/>
          <a:stretch>
            <a:fillRect/>
          </a:stretch>
        </p:blipFill>
        <p:spPr bwMode="auto">
          <a:xfrm>
            <a:off x="7913688" y="4932363"/>
            <a:ext cx="1260475" cy="1925637"/>
          </a:xfrm>
          <a:prstGeom prst="rect">
            <a:avLst/>
          </a:prstGeom>
          <a:noFill/>
          <a:ln w="9525">
            <a:noFill/>
            <a:miter lim="800000"/>
            <a:headEnd/>
            <a:tailEnd/>
          </a:ln>
        </p:spPr>
      </p:pic>
      <p:pic>
        <p:nvPicPr>
          <p:cNvPr id="51209" name="Picture 2" descr="C:\Users\Hinda\Desktop\صور\New Folder\191332684140387425_q1IN7P1y_c.jpg"/>
          <p:cNvPicPr>
            <a:picLocks noChangeAspect="1" noChangeArrowheads="1"/>
          </p:cNvPicPr>
          <p:nvPr/>
        </p:nvPicPr>
        <p:blipFill>
          <a:blip r:embed="rId3"/>
          <a:srcRect/>
          <a:stretch>
            <a:fillRect/>
          </a:stretch>
        </p:blipFill>
        <p:spPr bwMode="auto">
          <a:xfrm>
            <a:off x="4763" y="-15875"/>
            <a:ext cx="1258887" cy="1925638"/>
          </a:xfrm>
          <a:prstGeom prst="rect">
            <a:avLst/>
          </a:prstGeom>
          <a:noFill/>
          <a:ln w="9525">
            <a:noFill/>
            <a:miter lim="800000"/>
            <a:headEnd/>
            <a:tailEnd/>
          </a:ln>
        </p:spPr>
      </p:pic>
      <p:pic>
        <p:nvPicPr>
          <p:cNvPr id="51210" name="Picture 2" descr="C:\Users\Hinda\Desktop\صور\New Folder\191332684140387425_q1IN7P1y_c.jpg"/>
          <p:cNvPicPr>
            <a:picLocks noChangeAspect="1" noChangeArrowheads="1"/>
          </p:cNvPicPr>
          <p:nvPr/>
        </p:nvPicPr>
        <p:blipFill>
          <a:blip r:embed="rId3"/>
          <a:srcRect/>
          <a:stretch>
            <a:fillRect/>
          </a:stretch>
        </p:blipFill>
        <p:spPr bwMode="auto">
          <a:xfrm>
            <a:off x="0" y="1114425"/>
            <a:ext cx="1258888" cy="1925638"/>
          </a:xfrm>
          <a:prstGeom prst="rect">
            <a:avLst/>
          </a:prstGeom>
          <a:noFill/>
          <a:ln w="9525">
            <a:noFill/>
            <a:miter lim="800000"/>
            <a:headEnd/>
            <a:tailEnd/>
          </a:ln>
        </p:spPr>
      </p:pic>
      <p:pic>
        <p:nvPicPr>
          <p:cNvPr id="51211" name="Picture 2" descr="C:\Users\Hinda\Desktop\صور\New Folder\191332684140387425_q1IN7P1y_c.jpg"/>
          <p:cNvPicPr>
            <a:picLocks noChangeAspect="1" noChangeArrowheads="1"/>
          </p:cNvPicPr>
          <p:nvPr/>
        </p:nvPicPr>
        <p:blipFill>
          <a:blip r:embed="rId5"/>
          <a:srcRect/>
          <a:stretch>
            <a:fillRect/>
          </a:stretch>
        </p:blipFill>
        <p:spPr bwMode="auto">
          <a:xfrm>
            <a:off x="7913688" y="-15875"/>
            <a:ext cx="1260475" cy="18526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
                                        <p:tgtEl>
                                          <p:spTgt spid="7">
                                            <p:txEl>
                                              <p:pRg st="0" end="0"/>
                                            </p:txEl>
                                          </p:spTgt>
                                        </p:tgtEl>
                                      </p:cBhvr>
                                    </p:animEffect>
                                    <p:anim calcmode="lin" valueType="num">
                                      <p:cBhvr>
                                        <p:cTn id="8" dur="4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7">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
                                        <p:tgtEl>
                                          <p:spTgt spid="7">
                                            <p:txEl>
                                              <p:pRg st="1" end="1"/>
                                            </p:txEl>
                                          </p:spTgt>
                                        </p:tgtEl>
                                      </p:cBhvr>
                                    </p:animEffect>
                                    <p:anim calcmode="lin" valueType="num">
                                      <p:cBhvr>
                                        <p:cTn id="17" dur="4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7">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100"/>
                                        <p:tgtEl>
                                          <p:spTgt spid="7">
                                            <p:txEl>
                                              <p:pRg st="2" end="2"/>
                                            </p:txEl>
                                          </p:spTgt>
                                        </p:tgtEl>
                                      </p:cBhvr>
                                    </p:animEffect>
                                    <p:anim calcmode="lin" valueType="num">
                                      <p:cBhvr>
                                        <p:cTn id="26" dur="4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7">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100"/>
                                        <p:tgtEl>
                                          <p:spTgt spid="7">
                                            <p:txEl>
                                              <p:pRg st="3" end="3"/>
                                            </p:txEl>
                                          </p:spTgt>
                                        </p:tgtEl>
                                      </p:cBhvr>
                                    </p:animEffect>
                                    <p:anim calcmode="lin" valueType="num">
                                      <p:cBhvr>
                                        <p:cTn id="35" dur="4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7">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fade">
                                      <p:cBhvr>
                                        <p:cTn id="43" dur="100"/>
                                        <p:tgtEl>
                                          <p:spTgt spid="7">
                                            <p:txEl>
                                              <p:pRg st="4" end="4"/>
                                            </p:txEl>
                                          </p:spTgt>
                                        </p:tgtEl>
                                      </p:cBhvr>
                                    </p:animEffect>
                                    <p:anim calcmode="lin" valueType="num">
                                      <p:cBhvr>
                                        <p:cTn id="44" dur="4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7">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7">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7">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fade">
                                      <p:cBhvr>
                                        <p:cTn id="52" dur="100"/>
                                        <p:tgtEl>
                                          <p:spTgt spid="7">
                                            <p:txEl>
                                              <p:pRg st="5" end="5"/>
                                            </p:txEl>
                                          </p:spTgt>
                                        </p:tgtEl>
                                      </p:cBhvr>
                                    </p:animEffect>
                                    <p:anim calcmode="lin" valueType="num">
                                      <p:cBhvr>
                                        <p:cTn id="53" dur="4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7">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7">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7">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7">
                                            <p:txEl>
                                              <p:pRg st="6" end="6"/>
                                            </p:txEl>
                                          </p:spTgt>
                                        </p:tgtEl>
                                        <p:attrNameLst>
                                          <p:attrName>style.visibility</p:attrName>
                                        </p:attrNameLst>
                                      </p:cBhvr>
                                      <p:to>
                                        <p:strVal val="visible"/>
                                      </p:to>
                                    </p:set>
                                    <p:animEffect transition="in" filter="fade">
                                      <p:cBhvr>
                                        <p:cTn id="61" dur="100"/>
                                        <p:tgtEl>
                                          <p:spTgt spid="7">
                                            <p:txEl>
                                              <p:pRg st="6" end="6"/>
                                            </p:txEl>
                                          </p:spTgt>
                                        </p:tgtEl>
                                      </p:cBhvr>
                                    </p:animEffect>
                                    <p:anim calcmode="lin" valueType="num">
                                      <p:cBhvr>
                                        <p:cTn id="62" dur="4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7">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7">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7">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7">
                                            <p:txEl>
                                              <p:pRg st="7" end="7"/>
                                            </p:txEl>
                                          </p:spTgt>
                                        </p:tgtEl>
                                        <p:attrNameLst>
                                          <p:attrName>style.visibility</p:attrName>
                                        </p:attrNameLst>
                                      </p:cBhvr>
                                      <p:to>
                                        <p:strVal val="visible"/>
                                      </p:to>
                                    </p:set>
                                    <p:animEffect transition="in" filter="fade">
                                      <p:cBhvr>
                                        <p:cTn id="70" dur="100"/>
                                        <p:tgtEl>
                                          <p:spTgt spid="7">
                                            <p:txEl>
                                              <p:pRg st="7" end="7"/>
                                            </p:txEl>
                                          </p:spTgt>
                                        </p:tgtEl>
                                      </p:cBhvr>
                                    </p:animEffect>
                                    <p:anim calcmode="lin" valueType="num">
                                      <p:cBhvr>
                                        <p:cTn id="71" dur="4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7">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7">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7">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9218" name="Picture 2" descr="ship"/>
          <p:cNvPicPr>
            <a:picLocks noChangeAspect="1" noChangeArrowheads="1"/>
          </p:cNvPicPr>
          <p:nvPr/>
        </p:nvPicPr>
        <p:blipFill rotWithShape="1">
          <a:blip r:embed="rId3" cstate="print">
            <a:extLst>
              <a:ext uri="{BEBA8EAE-BF5A-486C-A8C5-ECC9F3942E4B}"/>
              <a:ext uri="{28A0092B-C50C-407E-A947-70E740481C1C}"/>
            </a:extLst>
          </a:blip>
          <a:srcRect l="16327" t="15492" r="30347" b="14407"/>
          <a:stretch/>
        </p:blipFill>
        <p:spPr bwMode="auto">
          <a:xfrm>
            <a:off x="6400800" y="1275913"/>
            <a:ext cx="2514600" cy="5385702"/>
          </a:xfrm>
          <a:prstGeom prst="rect">
            <a:avLst/>
          </a:prstGeom>
          <a:ln>
            <a:noFill/>
          </a:ln>
          <a:effectLst>
            <a:softEdge rad="635000"/>
          </a:effectLst>
          <a:extLst>
            <a:ext uri="{909E8E84-426E-40DD-AFC4-6F175D3DCCD1}"/>
          </a:extLst>
        </p:spPr>
      </p:pic>
      <p:sp>
        <p:nvSpPr>
          <p:cNvPr id="124930" name="Rectangle 2"/>
          <p:cNvSpPr>
            <a:spLocks noGrp="1" noRot="1" noChangeArrowheads="1"/>
          </p:cNvSpPr>
          <p:nvPr>
            <p:ph type="title"/>
          </p:nvPr>
        </p:nvSpPr>
        <p:spPr>
          <a:xfrm>
            <a:off x="683568" y="0"/>
            <a:ext cx="7188417" cy="1008112"/>
          </a:xfrm>
        </p:spPr>
        <p:txBody>
          <a:bodyPr rtlCol="1">
            <a:noAutofit/>
          </a:bodyPr>
          <a:lstStyle/>
          <a:p>
            <a:pPr marL="838200" indent="-838200" rtl="0" eaLnBrk="1" fontAlgn="auto" hangingPunct="1">
              <a:spcAft>
                <a:spcPts val="0"/>
              </a:spcAft>
              <a:defRPr/>
            </a:pPr>
            <a:r>
              <a:rPr lang="en-US" sz="4800" b="1" dirty="0" smtClean="0">
                <a:ln>
                  <a:solidFill>
                    <a:srgbClr val="691B55"/>
                  </a:solidFill>
                </a:ln>
                <a:solidFill>
                  <a:srgbClr val="691B55"/>
                </a:solidFill>
                <a:latin typeface="Aharoni" pitchFamily="2" charset="-79"/>
                <a:cs typeface="Aharoni" pitchFamily="2" charset="-79"/>
              </a:rPr>
              <a:t>Proverbial Ahadith</a:t>
            </a:r>
          </a:p>
        </p:txBody>
      </p:sp>
      <p:sp>
        <p:nvSpPr>
          <p:cNvPr id="124931" name="Rectangle 3"/>
          <p:cNvSpPr>
            <a:spLocks noGrp="1" noChangeArrowheads="1"/>
          </p:cNvSpPr>
          <p:nvPr>
            <p:ph type="body" sz="half" idx="1"/>
          </p:nvPr>
        </p:nvSpPr>
        <p:spPr>
          <a:xfrm>
            <a:off x="-107950" y="908050"/>
            <a:ext cx="6911975" cy="6553200"/>
          </a:xfrm>
        </p:spPr>
        <p:txBody>
          <a:bodyPr rtlCol="1">
            <a:normAutofit fontScale="92500" lnSpcReduction="10000"/>
          </a:bodyPr>
          <a:lstStyle/>
          <a:p>
            <a:pPr algn="l" rtl="0" eaLnBrk="1" fontAlgn="auto" hangingPunct="1">
              <a:lnSpc>
                <a:spcPct val="80000"/>
              </a:lnSpc>
              <a:spcAft>
                <a:spcPts val="0"/>
              </a:spcAft>
              <a:buFont typeface="Wingdings" pitchFamily="2" charset="2"/>
              <a:buNone/>
              <a:defRPr/>
            </a:pPr>
            <a:r>
              <a:rPr lang="en-US" sz="2000" b="1" i="1" dirty="0" smtClean="0">
                <a:solidFill>
                  <a:schemeClr val="accent4">
                    <a:lumMod val="50000"/>
                  </a:schemeClr>
                </a:solidFill>
              </a:rPr>
              <a:t>   </a:t>
            </a:r>
            <a:r>
              <a:rPr lang="en-US" sz="3600" dirty="0">
                <a:solidFill>
                  <a:schemeClr val="accent4">
                    <a:lumMod val="50000"/>
                  </a:schemeClr>
                </a:solidFill>
                <a:latin typeface="LilyUPC" pitchFamily="34" charset="-34"/>
                <a:cs typeface="LilyUPC" pitchFamily="34" charset="-34"/>
              </a:rPr>
              <a:t>Volume 3, Book 44, Number </a:t>
            </a:r>
            <a:r>
              <a:rPr lang="en-US" sz="3600" dirty="0" smtClean="0">
                <a:solidFill>
                  <a:schemeClr val="accent4">
                    <a:lumMod val="50000"/>
                  </a:schemeClr>
                </a:solidFill>
                <a:latin typeface="LilyUPC" pitchFamily="34" charset="-34"/>
                <a:cs typeface="LilyUPC" pitchFamily="34" charset="-34"/>
              </a:rPr>
              <a:t>673: </a:t>
            </a:r>
            <a:endParaRPr lang="en-US" sz="3600" dirty="0">
              <a:solidFill>
                <a:schemeClr val="accent4">
                  <a:lumMod val="50000"/>
                </a:schemeClr>
              </a:solidFill>
              <a:latin typeface="LilyUPC" pitchFamily="34" charset="-34"/>
              <a:cs typeface="LilyUPC" pitchFamily="34" charset="-34"/>
            </a:endParaRPr>
          </a:p>
          <a:p>
            <a:pPr algn="l" rtl="0" eaLnBrk="1" fontAlgn="auto" hangingPunct="1">
              <a:lnSpc>
                <a:spcPct val="80000"/>
              </a:lnSpc>
              <a:spcAft>
                <a:spcPts val="0"/>
              </a:spcAft>
              <a:buFont typeface="Wingdings" pitchFamily="2" charset="2"/>
              <a:buNone/>
              <a:defRPr/>
            </a:pPr>
            <a:r>
              <a:rPr lang="en-US" sz="3600" dirty="0">
                <a:solidFill>
                  <a:schemeClr val="accent4">
                    <a:lumMod val="50000"/>
                  </a:schemeClr>
                </a:solidFill>
                <a:latin typeface="LilyUPC" pitchFamily="34" charset="-34"/>
                <a:cs typeface="LilyUPC" pitchFamily="34" charset="-34"/>
              </a:rPr>
              <a:t>  </a:t>
            </a:r>
            <a:r>
              <a:rPr lang="en-US" sz="3600" dirty="0" smtClean="0">
                <a:solidFill>
                  <a:schemeClr val="accent4">
                    <a:lumMod val="50000"/>
                  </a:schemeClr>
                </a:solidFill>
                <a:latin typeface="LilyUPC" pitchFamily="34" charset="-34"/>
                <a:cs typeface="LilyUPC" pitchFamily="34" charset="-34"/>
              </a:rPr>
              <a:t>Narrated </a:t>
            </a:r>
            <a:r>
              <a:rPr lang="en-US" sz="3600" dirty="0">
                <a:solidFill>
                  <a:schemeClr val="accent4">
                    <a:lumMod val="50000"/>
                  </a:schemeClr>
                </a:solidFill>
                <a:latin typeface="LilyUPC" pitchFamily="34" charset="-34"/>
                <a:cs typeface="LilyUPC" pitchFamily="34" charset="-34"/>
              </a:rPr>
              <a:t>An-Nu'man bin </a:t>
            </a:r>
            <a:r>
              <a:rPr lang="en-US" sz="3600" dirty="0" smtClean="0">
                <a:solidFill>
                  <a:schemeClr val="accent4">
                    <a:lumMod val="50000"/>
                  </a:schemeClr>
                </a:solidFill>
                <a:latin typeface="LilyUPC" pitchFamily="34" charset="-34"/>
                <a:cs typeface="LilyUPC" pitchFamily="34" charset="-34"/>
              </a:rPr>
              <a:t>Bashir: </a:t>
            </a:r>
            <a:endParaRPr lang="en-US" sz="3600" dirty="0">
              <a:solidFill>
                <a:schemeClr val="accent4">
                  <a:lumMod val="50000"/>
                </a:schemeClr>
              </a:solidFill>
              <a:latin typeface="LilyUPC" pitchFamily="34" charset="-34"/>
              <a:cs typeface="LilyUPC" pitchFamily="34" charset="-34"/>
            </a:endParaRPr>
          </a:p>
          <a:p>
            <a:pPr algn="just" rtl="0" eaLnBrk="1" fontAlgn="auto" hangingPunct="1">
              <a:lnSpc>
                <a:spcPct val="80000"/>
              </a:lnSpc>
              <a:spcAft>
                <a:spcPts val="0"/>
              </a:spcAft>
              <a:buFont typeface="Wingdings" pitchFamily="2" charset="2"/>
              <a:buNone/>
              <a:defRPr/>
            </a:pPr>
            <a:r>
              <a:rPr lang="en-US" sz="3600" dirty="0">
                <a:solidFill>
                  <a:schemeClr val="accent4">
                    <a:lumMod val="50000"/>
                  </a:schemeClr>
                </a:solidFill>
                <a:latin typeface="LilyUPC" pitchFamily="34" charset="-34"/>
                <a:cs typeface="LilyUPC" pitchFamily="34" charset="-34"/>
              </a:rPr>
              <a:t>    The Prophet said, </a:t>
            </a:r>
            <a:r>
              <a:rPr lang="en-US" sz="3600" dirty="0" smtClean="0">
                <a:solidFill>
                  <a:schemeClr val="accent4">
                    <a:lumMod val="50000"/>
                  </a:schemeClr>
                </a:solidFill>
                <a:latin typeface="LilyUPC" pitchFamily="34" charset="-34"/>
                <a:cs typeface="LilyUPC" pitchFamily="34" charset="-34"/>
              </a:rPr>
              <a:t>"The </a:t>
            </a:r>
            <a:r>
              <a:rPr lang="en-US" sz="3600" dirty="0">
                <a:solidFill>
                  <a:schemeClr val="accent4">
                    <a:lumMod val="50000"/>
                  </a:schemeClr>
                </a:solidFill>
                <a:latin typeface="LilyUPC" pitchFamily="34" charset="-34"/>
                <a:cs typeface="LilyUPC" pitchFamily="34" charset="-34"/>
              </a:rPr>
              <a:t>example of the person abiding by Allah's order and restrictions in comparison </a:t>
            </a:r>
            <a:r>
              <a:rPr lang="en-US" sz="3600" dirty="0" smtClean="0">
                <a:solidFill>
                  <a:schemeClr val="accent4">
                    <a:lumMod val="50000"/>
                  </a:schemeClr>
                </a:solidFill>
                <a:latin typeface="LilyUPC" pitchFamily="34" charset="-34"/>
                <a:cs typeface="LilyUPC" pitchFamily="34" charset="-34"/>
              </a:rPr>
              <a:t>with </a:t>
            </a:r>
            <a:r>
              <a:rPr lang="en-US" sz="3600" dirty="0">
                <a:solidFill>
                  <a:schemeClr val="accent4">
                    <a:lumMod val="50000"/>
                  </a:schemeClr>
                </a:solidFill>
                <a:latin typeface="LilyUPC" pitchFamily="34" charset="-34"/>
                <a:cs typeface="LilyUPC" pitchFamily="34" charset="-34"/>
              </a:rPr>
              <a:t>those who violate them </a:t>
            </a:r>
            <a:r>
              <a:rPr lang="en-US" sz="3600" dirty="0" smtClean="0">
                <a:solidFill>
                  <a:schemeClr val="accent4">
                    <a:lumMod val="50000"/>
                  </a:schemeClr>
                </a:solidFill>
                <a:latin typeface="LilyUPC" pitchFamily="34" charset="-34"/>
                <a:cs typeface="LilyUPC" pitchFamily="34" charset="-34"/>
              </a:rPr>
              <a:t>is </a:t>
            </a:r>
            <a:r>
              <a:rPr lang="en-US" sz="3600" dirty="0">
                <a:solidFill>
                  <a:schemeClr val="accent4">
                    <a:lumMod val="50000"/>
                  </a:schemeClr>
                </a:solidFill>
                <a:latin typeface="LilyUPC" pitchFamily="34" charset="-34"/>
                <a:cs typeface="LilyUPC" pitchFamily="34" charset="-34"/>
              </a:rPr>
              <a:t>like the example of those persons who drew lots for their seats in a boat. Some of them got seats in the upper part, and the others in the </a:t>
            </a:r>
            <a:r>
              <a:rPr lang="en-US" sz="3600" dirty="0" smtClean="0">
                <a:solidFill>
                  <a:schemeClr val="accent4">
                    <a:lumMod val="50000"/>
                  </a:schemeClr>
                </a:solidFill>
                <a:latin typeface="LilyUPC" pitchFamily="34" charset="-34"/>
                <a:cs typeface="LilyUPC" pitchFamily="34" charset="-34"/>
              </a:rPr>
              <a:t>lower. When </a:t>
            </a:r>
            <a:r>
              <a:rPr lang="en-US" sz="3600" dirty="0">
                <a:solidFill>
                  <a:schemeClr val="accent4">
                    <a:lumMod val="50000"/>
                  </a:schemeClr>
                </a:solidFill>
                <a:latin typeface="LilyUPC" pitchFamily="34" charset="-34"/>
                <a:cs typeface="LilyUPC" pitchFamily="34" charset="-34"/>
              </a:rPr>
              <a:t>the latter needed water, they had to go up to bring water (and that troubled the others), so they said, 'Let us make a hole in our share of the ship (and get water) saving those who are above us from troubling them</a:t>
            </a:r>
            <a:r>
              <a:rPr lang="en-US" sz="3600" dirty="0" smtClean="0">
                <a:solidFill>
                  <a:schemeClr val="accent4">
                    <a:lumMod val="50000"/>
                  </a:schemeClr>
                </a:solidFill>
                <a:latin typeface="LilyUPC" pitchFamily="34" charset="-34"/>
                <a:cs typeface="LilyUPC" pitchFamily="34" charset="-34"/>
              </a:rPr>
              <a:t>.’ </a:t>
            </a:r>
            <a:r>
              <a:rPr lang="en-US" sz="3600" dirty="0">
                <a:solidFill>
                  <a:schemeClr val="accent4">
                    <a:lumMod val="50000"/>
                  </a:schemeClr>
                </a:solidFill>
                <a:latin typeface="LilyUPC" pitchFamily="34" charset="-34"/>
                <a:cs typeface="LilyUPC" pitchFamily="34" charset="-34"/>
              </a:rPr>
              <a:t>So, if the people in the upper part left the others do what they had suggested, all the people of the ship would be destroyed, but if they prevented them, both parties would be safe."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fade">
                                      <p:cBhvr>
                                        <p:cTn id="7" dur="768" decel="100000"/>
                                        <p:tgtEl>
                                          <p:spTgt spid="124930"/>
                                        </p:tgtEl>
                                      </p:cBhvr>
                                    </p:animEffect>
                                    <p:animScale>
                                      <p:cBhvr>
                                        <p:cTn id="8" dur="768" decel="100000"/>
                                        <p:tgtEl>
                                          <p:spTgt spid="124930"/>
                                        </p:tgtEl>
                                      </p:cBhvr>
                                      <p:from x="10000" y="10000"/>
                                      <p:to x="200000" y="450000"/>
                                    </p:animScale>
                                    <p:animScale>
                                      <p:cBhvr>
                                        <p:cTn id="9" dur="1230" accel="100000" fill="hold">
                                          <p:stCondLst>
                                            <p:cond delay="768"/>
                                          </p:stCondLst>
                                        </p:cTn>
                                        <p:tgtEl>
                                          <p:spTgt spid="124930"/>
                                        </p:tgtEl>
                                      </p:cBhvr>
                                      <p:from x="200000" y="450000"/>
                                      <p:to x="100000" y="100000"/>
                                    </p:animScale>
                                    <p:set>
                                      <p:cBhvr>
                                        <p:cTn id="10" dur="768" fill="hold"/>
                                        <p:tgtEl>
                                          <p:spTgt spid="124930"/>
                                        </p:tgtEl>
                                        <p:attrNameLst>
                                          <p:attrName>ppt_x</p:attrName>
                                        </p:attrNameLst>
                                      </p:cBhvr>
                                      <p:to>
                                        <p:strVal val="(0.5)"/>
                                      </p:to>
                                    </p:set>
                                    <p:anim from="(0.5)" to="(#ppt_x)" calcmode="lin" valueType="num">
                                      <p:cBhvr>
                                        <p:cTn id="11" dur="1230" accel="100000" fill="hold">
                                          <p:stCondLst>
                                            <p:cond delay="768"/>
                                          </p:stCondLst>
                                        </p:cTn>
                                        <p:tgtEl>
                                          <p:spTgt spid="124930"/>
                                        </p:tgtEl>
                                        <p:attrNameLst>
                                          <p:attrName>ppt_x</p:attrName>
                                        </p:attrNameLst>
                                      </p:cBhvr>
                                    </p:anim>
                                    <p:set>
                                      <p:cBhvr>
                                        <p:cTn id="12" dur="768" fill="hold"/>
                                        <p:tgtEl>
                                          <p:spTgt spid="124930"/>
                                        </p:tgtEl>
                                        <p:attrNameLst>
                                          <p:attrName>ppt_y</p:attrName>
                                        </p:attrNameLst>
                                      </p:cBhvr>
                                      <p:to>
                                        <p:strVal val="(#ppt_y+0.4)"/>
                                      </p:to>
                                    </p:set>
                                    <p:anim from="(#ppt_y+0.4)" to="(#ppt_y)" calcmode="lin" valueType="num">
                                      <p:cBhvr>
                                        <p:cTn id="13" dur="1230" accel="100000" fill="hold">
                                          <p:stCondLst>
                                            <p:cond delay="768"/>
                                          </p:stCondLst>
                                        </p:cTn>
                                        <p:tgtEl>
                                          <p:spTgt spid="12493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24931">
                                            <p:txEl>
                                              <p:pRg st="0" end="0"/>
                                            </p:txEl>
                                          </p:spTgt>
                                        </p:tgtEl>
                                        <p:attrNameLst>
                                          <p:attrName>style.visibility</p:attrName>
                                        </p:attrNameLst>
                                      </p:cBhvr>
                                      <p:to>
                                        <p:strVal val="visible"/>
                                      </p:to>
                                    </p:set>
                                    <p:anim calcmode="lin" valueType="num">
                                      <p:cBhvr>
                                        <p:cTn id="18" dur="500" fill="hold"/>
                                        <p:tgtEl>
                                          <p:spTgt spid="12493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2493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2493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24931">
                                            <p:txEl>
                                              <p:pRg st="1" end="1"/>
                                            </p:txEl>
                                          </p:spTgt>
                                        </p:tgtEl>
                                        <p:attrNameLst>
                                          <p:attrName>style.visibility</p:attrName>
                                        </p:attrNameLst>
                                      </p:cBhvr>
                                      <p:to>
                                        <p:strVal val="visible"/>
                                      </p:to>
                                    </p:set>
                                    <p:anim calcmode="lin" valueType="num">
                                      <p:cBhvr>
                                        <p:cTn id="25" dur="500" fill="hold"/>
                                        <p:tgtEl>
                                          <p:spTgt spid="124931">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24931">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2493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24931">
                                            <p:txEl>
                                              <p:pRg st="2" end="2"/>
                                            </p:txEl>
                                          </p:spTgt>
                                        </p:tgtEl>
                                        <p:attrNameLst>
                                          <p:attrName>style.visibility</p:attrName>
                                        </p:attrNameLst>
                                      </p:cBhvr>
                                      <p:to>
                                        <p:strVal val="visible"/>
                                      </p:to>
                                    </p:set>
                                    <p:anim calcmode="lin" valueType="num">
                                      <p:cBhvr>
                                        <p:cTn id="32" dur="500" fill="hold"/>
                                        <p:tgtEl>
                                          <p:spTgt spid="124931">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24931">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249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solidFill>
          <a:srgbClr val="00B050"/>
        </a:solidFill>
        <a:effectLst/>
      </p:bgPr>
    </p:bg>
    <p:spTree>
      <p:nvGrpSpPr>
        <p:cNvPr id="1" name=""/>
        <p:cNvGrpSpPr/>
        <p:nvPr/>
      </p:nvGrpSpPr>
      <p:grpSpPr>
        <a:xfrm>
          <a:off x="0" y="0"/>
          <a:ext cx="0" cy="0"/>
          <a:chOff x="0" y="0"/>
          <a:chExt cx="0" cy="0"/>
        </a:xfrm>
      </p:grpSpPr>
      <p:sp>
        <p:nvSpPr>
          <p:cNvPr id="125955" name="Rectangle 3"/>
          <p:cNvSpPr>
            <a:spLocks noGrp="1" noChangeArrowheads="1"/>
          </p:cNvSpPr>
          <p:nvPr>
            <p:ph idx="1"/>
          </p:nvPr>
        </p:nvSpPr>
        <p:spPr>
          <a:xfrm>
            <a:off x="457200" y="1268413"/>
            <a:ext cx="8070850" cy="5445125"/>
          </a:xfrm>
        </p:spPr>
        <p:txBody>
          <a:bodyPr rtlCol="1">
            <a:normAutofit/>
          </a:bodyPr>
          <a:lstStyle/>
          <a:p>
            <a:pPr algn="l" rtl="0" eaLnBrk="1" fontAlgn="auto" hangingPunct="1">
              <a:lnSpc>
                <a:spcPct val="90000"/>
              </a:lnSpc>
              <a:spcAft>
                <a:spcPts val="0"/>
              </a:spcAft>
              <a:buFont typeface="Wingdings" pitchFamily="2" charset="2"/>
              <a:buNone/>
              <a:defRPr/>
            </a:pPr>
            <a:r>
              <a:rPr lang="en-US" sz="2400" b="1" i="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Volume 1, Book 10, Number 533: </a:t>
            </a:r>
            <a:endParaRPr lang="en-US" sz="2400" b="1" dirty="0" smtClean="0">
              <a:solidFill>
                <a:schemeClr val="bg1"/>
              </a:solidFill>
              <a:effectLst>
                <a:outerShdw blurRad="38100" dist="38100" dir="2700000" algn="tl">
                  <a:srgbClr val="000000">
                    <a:alpha val="43137"/>
                  </a:srgbClr>
                </a:outerShdw>
              </a:effectLst>
              <a:latin typeface="Aharoni" pitchFamily="2" charset="-79"/>
              <a:cs typeface="Aharoni" pitchFamily="2" charset="-79"/>
            </a:endParaRPr>
          </a:p>
          <a:p>
            <a:pPr marL="1588" indent="-1588" algn="l" rtl="0" eaLnBrk="1" fontAlgn="auto" hangingPunct="1">
              <a:lnSpc>
                <a:spcPct val="90000"/>
              </a:lnSpc>
              <a:spcAft>
                <a:spcPts val="0"/>
              </a:spcAft>
              <a:buFont typeface="Wingdings" pitchFamily="2" charset="2"/>
              <a:buNone/>
              <a:defRPr/>
            </a:pPr>
            <a:r>
              <a:rPr lang="en-US" sz="2400" b="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Narrated Abu Musa: </a:t>
            </a:r>
          </a:p>
          <a:p>
            <a:pPr marL="1588" indent="-1588" algn="just" rtl="0" eaLnBrk="1" fontAlgn="auto" hangingPunct="1">
              <a:lnSpc>
                <a:spcPct val="90000"/>
              </a:lnSpc>
              <a:spcAft>
                <a:spcPts val="0"/>
              </a:spcAft>
              <a:buFont typeface="Wingdings" pitchFamily="2" charset="2"/>
              <a:buNone/>
              <a:defRPr/>
            </a:pPr>
            <a:r>
              <a:rPr lang="en-US" sz="2400" b="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The Prophet said, "The example of Muslims, Jews and Christians is like the example of a man who employed laborers to work for him from morning till night. They worked till mid-day and they said, 'We are not in need of your reward.' SO the man employed another batch and said to them, 'Complete the rest of the day and yours will be the wages I had fixed (for the first batch). They worked Up till the time of the 'Asr prayer and said, 'Whatever we have done is for you.' He employed another batch. They worked for the rest of the day till sunset, and they received the wages of the two former batches." </a:t>
            </a:r>
          </a:p>
        </p:txBody>
      </p:sp>
      <p:sp>
        <p:nvSpPr>
          <p:cNvPr id="5" name="Rectangle 2"/>
          <p:cNvSpPr>
            <a:spLocks noGrp="1" noRot="1" noChangeArrowheads="1"/>
          </p:cNvSpPr>
          <p:nvPr>
            <p:ph type="title"/>
          </p:nvPr>
        </p:nvSpPr>
        <p:spPr>
          <a:xfrm>
            <a:off x="683568" y="116632"/>
            <a:ext cx="7188417" cy="1008112"/>
          </a:xfrm>
        </p:spPr>
        <p:txBody>
          <a:bodyPr rtlCol="1">
            <a:noAutofit/>
          </a:bodyPr>
          <a:lstStyle/>
          <a:p>
            <a:pPr marL="838200" indent="-838200" rtl="0" eaLnBrk="1" fontAlgn="auto" hangingPunct="1">
              <a:spcAft>
                <a:spcPts val="0"/>
              </a:spcAft>
              <a:defRPr/>
            </a:pPr>
            <a:r>
              <a:rPr lang="en-US" sz="4800" b="1" dirty="0" smtClean="0">
                <a:ln>
                  <a:solidFill>
                    <a:srgbClr val="FFFF00"/>
                  </a:solidFill>
                </a:ln>
                <a:solidFill>
                  <a:srgbClr val="FFC000"/>
                </a:solidFill>
                <a:latin typeface="Aharoni" pitchFamily="2" charset="-79"/>
                <a:cs typeface="Aharoni" pitchFamily="2" charset="-79"/>
              </a:rPr>
              <a:t>Proverbial Ahadith</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68" decel="100000"/>
                                        <p:tgtEl>
                                          <p:spTgt spid="5"/>
                                        </p:tgtEl>
                                      </p:cBhvr>
                                    </p:animEffect>
                                    <p:animScale>
                                      <p:cBhvr>
                                        <p:cTn id="8" dur="768" decel="100000"/>
                                        <p:tgtEl>
                                          <p:spTgt spid="5"/>
                                        </p:tgtEl>
                                      </p:cBhvr>
                                      <p:from x="10000" y="10000"/>
                                      <p:to x="200000" y="450000"/>
                                    </p:animScale>
                                    <p:animScale>
                                      <p:cBhvr>
                                        <p:cTn id="9" dur="1230" accel="100000" fill="hold">
                                          <p:stCondLst>
                                            <p:cond delay="768"/>
                                          </p:stCondLst>
                                        </p:cTn>
                                        <p:tgtEl>
                                          <p:spTgt spid="5"/>
                                        </p:tgtEl>
                                      </p:cBhvr>
                                      <p:from x="200000" y="450000"/>
                                      <p:to x="100000" y="100000"/>
                                    </p:animScale>
                                    <p:set>
                                      <p:cBhvr>
                                        <p:cTn id="10" dur="768" fill="hold"/>
                                        <p:tgtEl>
                                          <p:spTgt spid="5"/>
                                        </p:tgtEl>
                                        <p:attrNameLst>
                                          <p:attrName>ppt_x</p:attrName>
                                        </p:attrNameLst>
                                      </p:cBhvr>
                                      <p:to>
                                        <p:strVal val="(0.5)"/>
                                      </p:to>
                                    </p:set>
                                    <p:anim from="(0.5)" to="(#ppt_x)" calcmode="lin" valueType="num">
                                      <p:cBhvr>
                                        <p:cTn id="11" dur="1230" accel="100000" fill="hold">
                                          <p:stCondLst>
                                            <p:cond delay="768"/>
                                          </p:stCondLst>
                                        </p:cTn>
                                        <p:tgtEl>
                                          <p:spTgt spid="5"/>
                                        </p:tgtEl>
                                        <p:attrNameLst>
                                          <p:attrName>ppt_x</p:attrName>
                                        </p:attrNameLst>
                                      </p:cBhvr>
                                    </p:anim>
                                    <p:set>
                                      <p:cBhvr>
                                        <p:cTn id="12" dur="768" fill="hold"/>
                                        <p:tgtEl>
                                          <p:spTgt spid="5"/>
                                        </p:tgtEl>
                                        <p:attrNameLst>
                                          <p:attrName>ppt_y</p:attrName>
                                        </p:attrNameLst>
                                      </p:cBhvr>
                                      <p:to>
                                        <p:strVal val="(#ppt_y+0.4)"/>
                                      </p:to>
                                    </p:set>
                                    <p:anim from="(#ppt_y+0.4)" to="(#ppt_y)" calcmode="lin" valueType="num">
                                      <p:cBhvr>
                                        <p:cTn id="13" dur="1230" accel="100000" fill="hold">
                                          <p:stCondLst>
                                            <p:cond delay="768"/>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25955">
                                            <p:txEl>
                                              <p:pRg st="0" end="0"/>
                                            </p:txEl>
                                          </p:spTgt>
                                        </p:tgtEl>
                                        <p:attrNameLst>
                                          <p:attrName>style.visibility</p:attrName>
                                        </p:attrNameLst>
                                      </p:cBhvr>
                                      <p:to>
                                        <p:strVal val="visible"/>
                                      </p:to>
                                    </p:set>
                                    <p:anim calcmode="lin" valueType="num">
                                      <p:cBhvr>
                                        <p:cTn id="18" dur="500" fill="hold"/>
                                        <p:tgtEl>
                                          <p:spTgt spid="12595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2595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2595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25955">
                                            <p:txEl>
                                              <p:pRg st="1" end="1"/>
                                            </p:txEl>
                                          </p:spTgt>
                                        </p:tgtEl>
                                        <p:attrNameLst>
                                          <p:attrName>style.visibility</p:attrName>
                                        </p:attrNameLst>
                                      </p:cBhvr>
                                      <p:to>
                                        <p:strVal val="visible"/>
                                      </p:to>
                                    </p:set>
                                    <p:anim calcmode="lin" valueType="num">
                                      <p:cBhvr>
                                        <p:cTn id="25" dur="500" fill="hold"/>
                                        <p:tgtEl>
                                          <p:spTgt spid="12595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25955">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2595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25955">
                                            <p:txEl>
                                              <p:pRg st="2" end="2"/>
                                            </p:txEl>
                                          </p:spTgt>
                                        </p:tgtEl>
                                        <p:attrNameLst>
                                          <p:attrName>style.visibility</p:attrName>
                                        </p:attrNameLst>
                                      </p:cBhvr>
                                      <p:to>
                                        <p:strVal val="visible"/>
                                      </p:to>
                                    </p:set>
                                    <p:anim calcmode="lin" valueType="num">
                                      <p:cBhvr>
                                        <p:cTn id="32" dur="500" fill="hold"/>
                                        <p:tgtEl>
                                          <p:spTgt spid="125955">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25955">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259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26979" name="Rectangle 3"/>
          <p:cNvSpPr>
            <a:spLocks noGrp="1" noChangeArrowheads="1"/>
          </p:cNvSpPr>
          <p:nvPr>
            <p:ph idx="1"/>
          </p:nvPr>
        </p:nvSpPr>
        <p:spPr>
          <a:xfrm>
            <a:off x="251520" y="980728"/>
            <a:ext cx="8587680" cy="5445125"/>
          </a:xfrm>
        </p:spPr>
        <p:txBody>
          <a:bodyPr rtlCol="1">
            <a:noAutofit/>
          </a:bodyPr>
          <a:lstStyle/>
          <a:p>
            <a:pPr algn="l" rtl="0" eaLnBrk="1" fontAlgn="auto" hangingPunct="1">
              <a:lnSpc>
                <a:spcPct val="90000"/>
              </a:lnSpc>
              <a:spcAft>
                <a:spcPts val="0"/>
              </a:spcAft>
              <a:buFont typeface="Wingdings" pitchFamily="2" charset="2"/>
              <a:buNone/>
              <a:defRPr/>
            </a:pPr>
            <a:r>
              <a:rPr lang="en-US" sz="4400" i="1" dirty="0" smtClean="0">
                <a:ln w="18415" cmpd="sng">
                  <a:solidFill>
                    <a:schemeClr val="accent6">
                      <a:lumMod val="60000"/>
                      <a:lumOff val="40000"/>
                    </a:schemeClr>
                  </a:solidFill>
                  <a:prstDash val="solid"/>
                </a:ln>
                <a:solidFill>
                  <a:schemeClr val="accent6">
                    <a:lumMod val="60000"/>
                    <a:lumOff val="40000"/>
                  </a:schemeClr>
                </a:solidFill>
                <a:effectLst>
                  <a:outerShdw blurRad="63500" dir="3600000" algn="tl" rotWithShape="0">
                    <a:srgbClr val="000000">
                      <a:alpha val="70000"/>
                    </a:srgbClr>
                  </a:outerShdw>
                </a:effectLst>
                <a:latin typeface="AngsanaUPC" pitchFamily="18" charset="-34"/>
                <a:cs typeface="AngsanaUPC" pitchFamily="18" charset="-34"/>
              </a:rPr>
              <a:t>Volume 3, Book 34, Number 314: </a:t>
            </a:r>
            <a:endParaRPr lang="en-US" sz="4400" dirty="0" smtClean="0">
              <a:ln w="18415" cmpd="sng">
                <a:solidFill>
                  <a:schemeClr val="accent6">
                    <a:lumMod val="60000"/>
                    <a:lumOff val="40000"/>
                  </a:schemeClr>
                </a:solidFill>
                <a:prstDash val="solid"/>
              </a:ln>
              <a:solidFill>
                <a:schemeClr val="accent6">
                  <a:lumMod val="60000"/>
                  <a:lumOff val="40000"/>
                </a:schemeClr>
              </a:solidFill>
              <a:effectLst>
                <a:outerShdw blurRad="63500" dir="3600000" algn="tl" rotWithShape="0">
                  <a:srgbClr val="000000">
                    <a:alpha val="70000"/>
                  </a:srgbClr>
                </a:outerShdw>
              </a:effectLst>
              <a:latin typeface="AngsanaUPC" pitchFamily="18" charset="-34"/>
              <a:cs typeface="AngsanaUPC" pitchFamily="18" charset="-34"/>
            </a:endParaRPr>
          </a:p>
          <a:p>
            <a:pPr algn="l" rtl="0" eaLnBrk="1" fontAlgn="auto" hangingPunct="1">
              <a:lnSpc>
                <a:spcPct val="90000"/>
              </a:lnSpc>
              <a:spcAft>
                <a:spcPts val="0"/>
              </a:spcAft>
              <a:buFont typeface="Wingdings" pitchFamily="2" charset="2"/>
              <a:buNone/>
              <a:defRPr/>
            </a:pPr>
            <a:r>
              <a:rPr lang="en-US" sz="4400" dirty="0" smtClean="0">
                <a:ln w="18415" cmpd="sng">
                  <a:solidFill>
                    <a:schemeClr val="accent6">
                      <a:lumMod val="60000"/>
                      <a:lumOff val="40000"/>
                    </a:schemeClr>
                  </a:solidFill>
                  <a:prstDash val="solid"/>
                </a:ln>
                <a:solidFill>
                  <a:schemeClr val="accent6">
                    <a:lumMod val="60000"/>
                    <a:lumOff val="40000"/>
                  </a:schemeClr>
                </a:solidFill>
                <a:effectLst>
                  <a:outerShdw blurRad="63500" dir="3600000" algn="tl" rotWithShape="0">
                    <a:srgbClr val="000000">
                      <a:alpha val="70000"/>
                    </a:srgbClr>
                  </a:outerShdw>
                </a:effectLst>
                <a:latin typeface="AngsanaUPC" pitchFamily="18" charset="-34"/>
                <a:cs typeface="AngsanaUPC" pitchFamily="18" charset="-34"/>
              </a:rPr>
              <a:t>Narrated Abu Musa: </a:t>
            </a:r>
          </a:p>
          <a:p>
            <a:pPr marL="1588" indent="-1588" algn="just" rtl="0" eaLnBrk="1" fontAlgn="auto" hangingPunct="1">
              <a:lnSpc>
                <a:spcPct val="90000"/>
              </a:lnSpc>
              <a:spcAft>
                <a:spcPts val="0"/>
              </a:spcAft>
              <a:buFont typeface="Wingdings" pitchFamily="2" charset="2"/>
              <a:buNone/>
              <a:defRPr/>
            </a:pPr>
            <a:r>
              <a:rPr lang="en-US" sz="4000" dirty="0" smtClean="0">
                <a:ln w="18415" cmpd="sng">
                  <a:solidFill>
                    <a:schemeClr val="accent6">
                      <a:lumMod val="60000"/>
                      <a:lumOff val="40000"/>
                    </a:schemeClr>
                  </a:solidFill>
                  <a:prstDash val="solid"/>
                </a:ln>
                <a:solidFill>
                  <a:schemeClr val="accent6">
                    <a:lumMod val="60000"/>
                    <a:lumOff val="40000"/>
                  </a:schemeClr>
                </a:solidFill>
                <a:effectLst>
                  <a:outerShdw blurRad="63500" dir="3600000" algn="tl" rotWithShape="0">
                    <a:srgbClr val="000000">
                      <a:alpha val="70000"/>
                    </a:srgbClr>
                  </a:outerShdw>
                </a:effectLst>
                <a:latin typeface="AngsanaUPC" pitchFamily="18" charset="-34"/>
                <a:cs typeface="AngsanaUPC" pitchFamily="18" charset="-34"/>
              </a:rPr>
              <a:t>Allah's Apostle said, "The example of a good companion (who sits with you) in comparison with a bad one is like that of the musk seller and the blacksmith's bellows (or furnace); from the first you would either buy musk or enjoy its good smell while the bellows would either burn your clothes or your house, or you get a bad nasty smell thereof."  </a:t>
            </a:r>
          </a:p>
        </p:txBody>
      </p:sp>
      <p:sp>
        <p:nvSpPr>
          <p:cNvPr id="5" name="Rectangle 2"/>
          <p:cNvSpPr>
            <a:spLocks noGrp="1" noRot="1" noChangeArrowheads="1"/>
          </p:cNvSpPr>
          <p:nvPr>
            <p:ph type="title"/>
          </p:nvPr>
        </p:nvSpPr>
        <p:spPr>
          <a:xfrm>
            <a:off x="683568" y="116632"/>
            <a:ext cx="7188417" cy="1008112"/>
          </a:xfrm>
        </p:spPr>
        <p:txBody>
          <a:bodyPr rtlCol="1">
            <a:noAutofit/>
          </a:bodyPr>
          <a:lstStyle/>
          <a:p>
            <a:pPr marL="838200" indent="-838200" rtl="0" eaLnBrk="1" fontAlgn="auto" hangingPunct="1">
              <a:spcAft>
                <a:spcPts val="0"/>
              </a:spcAft>
              <a:defRPr/>
            </a:pPr>
            <a:r>
              <a:rPr lang="en-US" sz="4800" b="1" dirty="0" smtClean="0">
                <a:ln>
                  <a:solidFill>
                    <a:srgbClr val="FF0000"/>
                  </a:solidFill>
                </a:ln>
                <a:solidFill>
                  <a:srgbClr val="DB5764"/>
                </a:solidFill>
                <a:latin typeface="Aharoni" pitchFamily="2" charset="-79"/>
                <a:cs typeface="Aharoni" pitchFamily="2" charset="-79"/>
              </a:rPr>
              <a:t>Proverbial Ahadith</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68" decel="100000"/>
                                        <p:tgtEl>
                                          <p:spTgt spid="5"/>
                                        </p:tgtEl>
                                      </p:cBhvr>
                                    </p:animEffect>
                                    <p:animScale>
                                      <p:cBhvr>
                                        <p:cTn id="8" dur="768" decel="100000"/>
                                        <p:tgtEl>
                                          <p:spTgt spid="5"/>
                                        </p:tgtEl>
                                      </p:cBhvr>
                                      <p:from x="10000" y="10000"/>
                                      <p:to x="200000" y="450000"/>
                                    </p:animScale>
                                    <p:animScale>
                                      <p:cBhvr>
                                        <p:cTn id="9" dur="1230" accel="100000" fill="hold">
                                          <p:stCondLst>
                                            <p:cond delay="768"/>
                                          </p:stCondLst>
                                        </p:cTn>
                                        <p:tgtEl>
                                          <p:spTgt spid="5"/>
                                        </p:tgtEl>
                                      </p:cBhvr>
                                      <p:from x="200000" y="450000"/>
                                      <p:to x="100000" y="100000"/>
                                    </p:animScale>
                                    <p:set>
                                      <p:cBhvr>
                                        <p:cTn id="10" dur="768" fill="hold"/>
                                        <p:tgtEl>
                                          <p:spTgt spid="5"/>
                                        </p:tgtEl>
                                        <p:attrNameLst>
                                          <p:attrName>ppt_x</p:attrName>
                                        </p:attrNameLst>
                                      </p:cBhvr>
                                      <p:to>
                                        <p:strVal val="(0.5)"/>
                                      </p:to>
                                    </p:set>
                                    <p:anim from="(0.5)" to="(#ppt_x)" calcmode="lin" valueType="num">
                                      <p:cBhvr>
                                        <p:cTn id="11" dur="1230" accel="100000" fill="hold">
                                          <p:stCondLst>
                                            <p:cond delay="768"/>
                                          </p:stCondLst>
                                        </p:cTn>
                                        <p:tgtEl>
                                          <p:spTgt spid="5"/>
                                        </p:tgtEl>
                                        <p:attrNameLst>
                                          <p:attrName>ppt_x</p:attrName>
                                        </p:attrNameLst>
                                      </p:cBhvr>
                                    </p:anim>
                                    <p:set>
                                      <p:cBhvr>
                                        <p:cTn id="12" dur="768" fill="hold"/>
                                        <p:tgtEl>
                                          <p:spTgt spid="5"/>
                                        </p:tgtEl>
                                        <p:attrNameLst>
                                          <p:attrName>ppt_y</p:attrName>
                                        </p:attrNameLst>
                                      </p:cBhvr>
                                      <p:to>
                                        <p:strVal val="(#ppt_y+0.4)"/>
                                      </p:to>
                                    </p:set>
                                    <p:anim from="(#ppt_y+0.4)" to="(#ppt_y)" calcmode="lin" valueType="num">
                                      <p:cBhvr>
                                        <p:cTn id="13" dur="1230" accel="100000" fill="hold">
                                          <p:stCondLst>
                                            <p:cond delay="768"/>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26979">
                                            <p:txEl>
                                              <p:pRg st="0" end="0"/>
                                            </p:txEl>
                                          </p:spTgt>
                                        </p:tgtEl>
                                        <p:attrNameLst>
                                          <p:attrName>style.visibility</p:attrName>
                                        </p:attrNameLst>
                                      </p:cBhvr>
                                      <p:to>
                                        <p:strVal val="visible"/>
                                      </p:to>
                                    </p:set>
                                    <p:anim calcmode="lin" valueType="num">
                                      <p:cBhvr>
                                        <p:cTn id="18" dur="500" fill="hold"/>
                                        <p:tgtEl>
                                          <p:spTgt spid="12697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2697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2697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26979">
                                            <p:txEl>
                                              <p:pRg st="1" end="1"/>
                                            </p:txEl>
                                          </p:spTgt>
                                        </p:tgtEl>
                                        <p:attrNameLst>
                                          <p:attrName>style.visibility</p:attrName>
                                        </p:attrNameLst>
                                      </p:cBhvr>
                                      <p:to>
                                        <p:strVal val="visible"/>
                                      </p:to>
                                    </p:set>
                                    <p:anim calcmode="lin" valueType="num">
                                      <p:cBhvr>
                                        <p:cTn id="25" dur="500" fill="hold"/>
                                        <p:tgtEl>
                                          <p:spTgt spid="12697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26979">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2697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26979">
                                            <p:txEl>
                                              <p:pRg st="2" end="2"/>
                                            </p:txEl>
                                          </p:spTgt>
                                        </p:tgtEl>
                                        <p:attrNameLst>
                                          <p:attrName>style.visibility</p:attrName>
                                        </p:attrNameLst>
                                      </p:cBhvr>
                                      <p:to>
                                        <p:strVal val="visible"/>
                                      </p:to>
                                    </p:set>
                                    <p:anim calcmode="lin" valueType="num">
                                      <p:cBhvr>
                                        <p:cTn id="32" dur="500" fill="hold"/>
                                        <p:tgtEl>
                                          <p:spTgt spid="126979">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26979">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269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solidFill>
          <a:srgbClr val="00B0F0">
            <a:alpha val="59999"/>
          </a:srgbClr>
        </a:solidFill>
        <a:effectLst/>
      </p:bgPr>
    </p:bg>
    <p:spTree>
      <p:nvGrpSpPr>
        <p:cNvPr id="1" name=""/>
        <p:cNvGrpSpPr/>
        <p:nvPr/>
      </p:nvGrpSpPr>
      <p:grpSpPr>
        <a:xfrm>
          <a:off x="0" y="0"/>
          <a:ext cx="0" cy="0"/>
          <a:chOff x="0" y="0"/>
          <a:chExt cx="0" cy="0"/>
        </a:xfrm>
      </p:grpSpPr>
      <p:sp>
        <p:nvSpPr>
          <p:cNvPr id="128003" name="Rectangle 3"/>
          <p:cNvSpPr>
            <a:spLocks noGrp="1" noChangeArrowheads="1"/>
          </p:cNvSpPr>
          <p:nvPr>
            <p:ph idx="1"/>
          </p:nvPr>
        </p:nvSpPr>
        <p:spPr>
          <a:xfrm>
            <a:off x="323528" y="741668"/>
            <a:ext cx="8352928" cy="5445125"/>
          </a:xfrm>
        </p:spPr>
        <p:txBody>
          <a:bodyPr rtlCol="1">
            <a:noAutofit/>
          </a:bodyPr>
          <a:lstStyle/>
          <a:p>
            <a:pPr algn="just" rtl="0" eaLnBrk="1" fontAlgn="auto" hangingPunct="1">
              <a:lnSpc>
                <a:spcPct val="90000"/>
              </a:lnSpc>
              <a:spcAft>
                <a:spcPts val="0"/>
              </a:spcAft>
              <a:buFont typeface="Wingdings" pitchFamily="2" charset="2"/>
              <a:buNone/>
              <a:defRPr/>
            </a:pPr>
            <a:r>
              <a:rPr lang="en-US" sz="3600" b="1" i="1" dirty="0" smtClean="0">
                <a:ln>
                  <a:solidFill>
                    <a:srgbClr val="00B0F0"/>
                  </a:solidFill>
                </a:ln>
                <a:solidFill>
                  <a:schemeClr val="tx2">
                    <a:lumMod val="75000"/>
                  </a:schemeClr>
                </a:solidFill>
                <a:latin typeface="LilyUPC" pitchFamily="34" charset="-34"/>
                <a:cs typeface="LilyUPC" pitchFamily="34" charset="-34"/>
              </a:rPr>
              <a:t>Volume 1, Book 8, Number 468: </a:t>
            </a:r>
            <a:endParaRPr lang="en-US" sz="3600" b="1" dirty="0" smtClean="0">
              <a:ln>
                <a:solidFill>
                  <a:srgbClr val="00B0F0"/>
                </a:solidFill>
              </a:ln>
              <a:solidFill>
                <a:schemeClr val="tx2">
                  <a:lumMod val="75000"/>
                </a:schemeClr>
              </a:solidFill>
              <a:latin typeface="LilyUPC" pitchFamily="34" charset="-34"/>
              <a:cs typeface="LilyUPC" pitchFamily="34" charset="-34"/>
            </a:endParaRPr>
          </a:p>
          <a:p>
            <a:pPr algn="just" rtl="0" eaLnBrk="1" fontAlgn="auto" hangingPunct="1">
              <a:lnSpc>
                <a:spcPct val="90000"/>
              </a:lnSpc>
              <a:spcAft>
                <a:spcPts val="0"/>
              </a:spcAft>
              <a:buFont typeface="Wingdings" pitchFamily="2" charset="2"/>
              <a:buNone/>
              <a:defRPr/>
            </a:pPr>
            <a:r>
              <a:rPr lang="en-US" sz="3600" b="1" dirty="0" smtClean="0">
                <a:ln>
                  <a:solidFill>
                    <a:srgbClr val="00B0F0"/>
                  </a:solidFill>
                </a:ln>
                <a:solidFill>
                  <a:schemeClr val="tx2">
                    <a:lumMod val="75000"/>
                  </a:schemeClr>
                </a:solidFill>
                <a:latin typeface="LilyUPC" pitchFamily="34" charset="-34"/>
                <a:cs typeface="LilyUPC" pitchFamily="34" charset="-34"/>
              </a:rPr>
              <a:t>Narrated Abu Musa: </a:t>
            </a:r>
          </a:p>
          <a:p>
            <a:pPr marL="1588" indent="-1588" algn="just" rtl="0" eaLnBrk="1" fontAlgn="auto" hangingPunct="1">
              <a:lnSpc>
                <a:spcPct val="90000"/>
              </a:lnSpc>
              <a:spcAft>
                <a:spcPts val="0"/>
              </a:spcAft>
              <a:buFont typeface="Wingdings" pitchFamily="2" charset="2"/>
              <a:buNone/>
              <a:defRPr/>
            </a:pPr>
            <a:r>
              <a:rPr lang="en-US" sz="3600" b="1" dirty="0" smtClean="0">
                <a:ln>
                  <a:solidFill>
                    <a:srgbClr val="00B0F0"/>
                  </a:solidFill>
                </a:ln>
                <a:solidFill>
                  <a:schemeClr val="tx2">
                    <a:lumMod val="75000"/>
                  </a:schemeClr>
                </a:solidFill>
                <a:latin typeface="LilyUPC" pitchFamily="34" charset="-34"/>
                <a:cs typeface="LilyUPC" pitchFamily="34" charset="-34"/>
              </a:rPr>
              <a:t>The Prophet said, “A faithful believer to a faithful believer is like the bricks of a wall, enforcing each other.” While (saying that), the Prophet clasped his hands, by interlacing his fingers. </a:t>
            </a:r>
          </a:p>
        </p:txBody>
      </p:sp>
      <p:sp>
        <p:nvSpPr>
          <p:cNvPr id="5" name="Rectangle 2"/>
          <p:cNvSpPr>
            <a:spLocks noGrp="1" noRot="1" noChangeArrowheads="1"/>
          </p:cNvSpPr>
          <p:nvPr>
            <p:ph type="title"/>
          </p:nvPr>
        </p:nvSpPr>
        <p:spPr>
          <a:xfrm>
            <a:off x="755576" y="-35485"/>
            <a:ext cx="7188417" cy="1008112"/>
          </a:xfrm>
        </p:spPr>
        <p:txBody>
          <a:bodyPr rtlCol="1">
            <a:noAutofit/>
          </a:bodyPr>
          <a:lstStyle/>
          <a:p>
            <a:pPr marL="838200" indent="-838200" rtl="0" eaLnBrk="1" fontAlgn="auto" hangingPunct="1">
              <a:spcAft>
                <a:spcPts val="0"/>
              </a:spcAft>
              <a:defRPr/>
            </a:pPr>
            <a:r>
              <a:rPr lang="en-US" sz="4800" b="1" dirty="0" smtClean="0">
                <a:ln>
                  <a:solidFill>
                    <a:schemeClr val="accent6">
                      <a:lumMod val="75000"/>
                    </a:schemeClr>
                  </a:solidFill>
                </a:ln>
                <a:solidFill>
                  <a:schemeClr val="accent6">
                    <a:lumMod val="75000"/>
                  </a:schemeClr>
                </a:solidFill>
                <a:latin typeface="Aharoni" pitchFamily="2" charset="-79"/>
                <a:cs typeface="Aharoni" pitchFamily="2" charset="-79"/>
              </a:rPr>
              <a:t>Proverbial Ahadith</a:t>
            </a:r>
          </a:p>
        </p:txBody>
      </p:sp>
      <p:pic>
        <p:nvPicPr>
          <p:cNvPr id="2" name="صورة 1"/>
          <p:cNvPicPr>
            <a:picLocks noChangeAspect="1"/>
          </p:cNvPicPr>
          <p:nvPr/>
        </p:nvPicPr>
        <p:blipFill>
          <a:blip r:embed="rId2" cstate="print">
            <a:extLst>
              <a:ext uri="{28A0092B-C50C-407E-A947-70E740481C1C}"/>
            </a:extLst>
          </a:blip>
          <a:stretch>
            <a:fillRect/>
          </a:stretch>
        </p:blipFill>
        <p:spPr>
          <a:xfrm>
            <a:off x="4572000" y="3581399"/>
            <a:ext cx="4267200" cy="308891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68" decel="100000"/>
                                        <p:tgtEl>
                                          <p:spTgt spid="5"/>
                                        </p:tgtEl>
                                      </p:cBhvr>
                                    </p:animEffect>
                                    <p:animScale>
                                      <p:cBhvr>
                                        <p:cTn id="8" dur="768" decel="100000"/>
                                        <p:tgtEl>
                                          <p:spTgt spid="5"/>
                                        </p:tgtEl>
                                      </p:cBhvr>
                                      <p:from x="10000" y="10000"/>
                                      <p:to x="200000" y="450000"/>
                                    </p:animScale>
                                    <p:animScale>
                                      <p:cBhvr>
                                        <p:cTn id="9" dur="1230" accel="100000" fill="hold">
                                          <p:stCondLst>
                                            <p:cond delay="768"/>
                                          </p:stCondLst>
                                        </p:cTn>
                                        <p:tgtEl>
                                          <p:spTgt spid="5"/>
                                        </p:tgtEl>
                                      </p:cBhvr>
                                      <p:from x="200000" y="450000"/>
                                      <p:to x="100000" y="100000"/>
                                    </p:animScale>
                                    <p:set>
                                      <p:cBhvr>
                                        <p:cTn id="10" dur="768" fill="hold"/>
                                        <p:tgtEl>
                                          <p:spTgt spid="5"/>
                                        </p:tgtEl>
                                        <p:attrNameLst>
                                          <p:attrName>ppt_x</p:attrName>
                                        </p:attrNameLst>
                                      </p:cBhvr>
                                      <p:to>
                                        <p:strVal val="(0.5)"/>
                                      </p:to>
                                    </p:set>
                                    <p:anim from="(0.5)" to="(#ppt_x)" calcmode="lin" valueType="num">
                                      <p:cBhvr>
                                        <p:cTn id="11" dur="1230" accel="100000" fill="hold">
                                          <p:stCondLst>
                                            <p:cond delay="768"/>
                                          </p:stCondLst>
                                        </p:cTn>
                                        <p:tgtEl>
                                          <p:spTgt spid="5"/>
                                        </p:tgtEl>
                                        <p:attrNameLst>
                                          <p:attrName>ppt_x</p:attrName>
                                        </p:attrNameLst>
                                      </p:cBhvr>
                                    </p:anim>
                                    <p:set>
                                      <p:cBhvr>
                                        <p:cTn id="12" dur="768" fill="hold"/>
                                        <p:tgtEl>
                                          <p:spTgt spid="5"/>
                                        </p:tgtEl>
                                        <p:attrNameLst>
                                          <p:attrName>ppt_y</p:attrName>
                                        </p:attrNameLst>
                                      </p:cBhvr>
                                      <p:to>
                                        <p:strVal val="(#ppt_y+0.4)"/>
                                      </p:to>
                                    </p:set>
                                    <p:anim from="(#ppt_y+0.4)" to="(#ppt_y)" calcmode="lin" valueType="num">
                                      <p:cBhvr>
                                        <p:cTn id="13" dur="1230" accel="100000" fill="hold">
                                          <p:stCondLst>
                                            <p:cond delay="768"/>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28003">
                                            <p:txEl>
                                              <p:pRg st="0" end="0"/>
                                            </p:txEl>
                                          </p:spTgt>
                                        </p:tgtEl>
                                        <p:attrNameLst>
                                          <p:attrName>style.visibility</p:attrName>
                                        </p:attrNameLst>
                                      </p:cBhvr>
                                      <p:to>
                                        <p:strVal val="visible"/>
                                      </p:to>
                                    </p:set>
                                    <p:anim calcmode="lin" valueType="num">
                                      <p:cBhvr>
                                        <p:cTn id="18" dur="500" fill="hold"/>
                                        <p:tgtEl>
                                          <p:spTgt spid="12800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2800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2800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28003">
                                            <p:txEl>
                                              <p:pRg st="1" end="1"/>
                                            </p:txEl>
                                          </p:spTgt>
                                        </p:tgtEl>
                                        <p:attrNameLst>
                                          <p:attrName>style.visibility</p:attrName>
                                        </p:attrNameLst>
                                      </p:cBhvr>
                                      <p:to>
                                        <p:strVal val="visible"/>
                                      </p:to>
                                    </p:set>
                                    <p:anim calcmode="lin" valueType="num">
                                      <p:cBhvr>
                                        <p:cTn id="25" dur="500" fill="hold"/>
                                        <p:tgtEl>
                                          <p:spTgt spid="12800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2800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2800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28003">
                                            <p:txEl>
                                              <p:pRg st="2" end="2"/>
                                            </p:txEl>
                                          </p:spTgt>
                                        </p:tgtEl>
                                        <p:attrNameLst>
                                          <p:attrName>style.visibility</p:attrName>
                                        </p:attrNameLst>
                                      </p:cBhvr>
                                      <p:to>
                                        <p:strVal val="visible"/>
                                      </p:to>
                                    </p:set>
                                    <p:anim calcmode="lin" valueType="num">
                                      <p:cBhvr>
                                        <p:cTn id="32" dur="500" fill="hold"/>
                                        <p:tgtEl>
                                          <p:spTgt spid="12800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2800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280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 descr="C:\Users\Hinda\Desktop\الحج\37295503134739223_AINbiwWd_c.jpg"/>
          <p:cNvPicPr>
            <a:picLocks noChangeAspect="1" noChangeArrowheads="1"/>
          </p:cNvPicPr>
          <p:nvPr/>
        </p:nvPicPr>
        <p:blipFill>
          <a:blip r:embed="rId3"/>
          <a:srcRect l="20949"/>
          <a:stretch>
            <a:fillRect/>
          </a:stretch>
        </p:blipFill>
        <p:spPr bwMode="auto">
          <a:xfrm>
            <a:off x="0" y="0"/>
            <a:ext cx="9144000" cy="6858000"/>
          </a:xfrm>
          <a:prstGeom prst="rect">
            <a:avLst/>
          </a:prstGeom>
          <a:noFill/>
          <a:ln w="9525">
            <a:noFill/>
            <a:miter lim="800000"/>
            <a:headEnd/>
            <a:tailEnd/>
          </a:ln>
        </p:spPr>
      </p:pic>
      <p:sp>
        <p:nvSpPr>
          <p:cNvPr id="89090" name="Rectangle 2"/>
          <p:cNvSpPr>
            <a:spLocks noGrp="1" noRot="1" noChangeArrowheads="1"/>
          </p:cNvSpPr>
          <p:nvPr>
            <p:ph type="title"/>
          </p:nvPr>
        </p:nvSpPr>
        <p:spPr>
          <a:xfrm>
            <a:off x="827088" y="115888"/>
            <a:ext cx="8842375" cy="989012"/>
          </a:xfrm>
        </p:spPr>
        <p:txBody>
          <a:bodyPr rtlCol="1">
            <a:normAutofit/>
          </a:bodyPr>
          <a:lstStyle/>
          <a:p>
            <a:pPr marL="838200" indent="-838200" rtl="0" eaLnBrk="1" hangingPunct="1">
              <a:defRPr/>
            </a:pPr>
            <a:r>
              <a:rPr lang="en-US" sz="4800" b="1" kern="0" dirty="0" smtClean="0">
                <a:solidFill>
                  <a:schemeClr val="bg1">
                    <a:lumMod val="85000"/>
                    <a:lumOff val="15000"/>
                  </a:schemeClr>
                </a:solidFill>
                <a:latin typeface="Batang" pitchFamily="18" charset="-127"/>
              </a:rPr>
              <a:t>What is your ‘Religion’?</a:t>
            </a:r>
          </a:p>
        </p:txBody>
      </p:sp>
      <p:sp>
        <p:nvSpPr>
          <p:cNvPr id="89091" name="Rectangle 3"/>
          <p:cNvSpPr>
            <a:spLocks noGrp="1" noChangeArrowheads="1"/>
          </p:cNvSpPr>
          <p:nvPr>
            <p:ph idx="1"/>
          </p:nvPr>
        </p:nvSpPr>
        <p:spPr>
          <a:xfrm>
            <a:off x="1905000" y="1341438"/>
            <a:ext cx="6553200" cy="5257800"/>
          </a:xfrm>
        </p:spPr>
        <p:txBody>
          <a:bodyPr rtlCol="1" anchor="ctr">
            <a:normAutofit fontScale="77500" lnSpcReduction="20000"/>
          </a:bodyPr>
          <a:lstStyle/>
          <a:p>
            <a:pPr algn="just" rtl="0" eaLnBrk="1" fontAlgn="auto" hangingPunct="1">
              <a:spcAft>
                <a:spcPts val="0"/>
              </a:spcAft>
              <a:buFont typeface="Wingdings" pitchFamily="2" charset="2"/>
              <a:buNone/>
              <a:defRPr/>
            </a:pPr>
            <a:r>
              <a:rPr lang="en-US" sz="2000" dirty="0" smtClean="0"/>
              <a:t>	</a:t>
            </a:r>
            <a:r>
              <a:rPr lang="en-US" sz="4200" b="1" dirty="0" smtClean="0"/>
              <a:t>My </a:t>
            </a:r>
            <a:r>
              <a:rPr lang="en-US" sz="4200" b="1" dirty="0" smtClean="0">
                <a:solidFill>
                  <a:srgbClr val="FFFF00"/>
                </a:solidFill>
              </a:rPr>
              <a:t>‘religion’</a:t>
            </a:r>
            <a:r>
              <a:rPr lang="en-US" sz="4200" b="1" dirty="0" smtClean="0"/>
              <a:t> is </a:t>
            </a:r>
            <a:r>
              <a:rPr lang="en-US" sz="4200" b="1" dirty="0" smtClean="0">
                <a:solidFill>
                  <a:schemeClr val="bg1"/>
                </a:solidFill>
              </a:rPr>
              <a:t>Islam,</a:t>
            </a:r>
            <a:r>
              <a:rPr lang="en-US" sz="4200" b="1" dirty="0" smtClean="0"/>
              <a:t> which is submission and obedience to the order of Allah and His messenger with love, hope and fear.</a:t>
            </a:r>
          </a:p>
          <a:p>
            <a:pPr algn="l" rtl="0" eaLnBrk="1" fontAlgn="auto" hangingPunct="1">
              <a:spcAft>
                <a:spcPts val="0"/>
              </a:spcAft>
              <a:buFont typeface="Wingdings" pitchFamily="2" charset="2"/>
              <a:buNone/>
              <a:defRPr/>
            </a:pPr>
            <a:r>
              <a:rPr lang="en-US" sz="3500" b="1" dirty="0" smtClean="0"/>
              <a:t>    </a:t>
            </a:r>
            <a:endParaRPr lang="en-US" sz="4300" b="1" dirty="0" smtClean="0"/>
          </a:p>
          <a:p>
            <a:pPr algn="just" rtl="0" eaLnBrk="1" fontAlgn="auto" hangingPunct="1">
              <a:spcAft>
                <a:spcPts val="0"/>
              </a:spcAft>
              <a:buFont typeface="Wingdings" pitchFamily="2" charset="2"/>
              <a:buNone/>
              <a:defRPr/>
            </a:pPr>
            <a:r>
              <a:rPr lang="en-US" sz="4300" b="1" dirty="0" smtClean="0"/>
              <a:t>	</a:t>
            </a:r>
            <a:r>
              <a:rPr lang="en-US" sz="4300" b="1" dirty="0" smtClean="0">
                <a:solidFill>
                  <a:schemeClr val="bg1"/>
                </a:solidFill>
              </a:rPr>
              <a:t>Islam</a:t>
            </a:r>
            <a:r>
              <a:rPr lang="en-US" sz="4300" b="1" dirty="0" smtClean="0"/>
              <a:t> is not a new </a:t>
            </a:r>
            <a:r>
              <a:rPr lang="en-US" sz="4300" b="1" dirty="0" smtClean="0">
                <a:solidFill>
                  <a:srgbClr val="FFFF00"/>
                </a:solidFill>
              </a:rPr>
              <a:t>‘ </a:t>
            </a:r>
            <a:r>
              <a:rPr lang="en-US" sz="4300" b="1" dirty="0" smtClean="0">
                <a:solidFill>
                  <a:srgbClr val="FCF600"/>
                </a:solidFill>
              </a:rPr>
              <a:t>religion </a:t>
            </a:r>
            <a:r>
              <a:rPr lang="en-US" sz="4300" b="1" dirty="0" smtClean="0">
                <a:solidFill>
                  <a:srgbClr val="FFFF00"/>
                </a:solidFill>
              </a:rPr>
              <a:t>’,</a:t>
            </a:r>
            <a:r>
              <a:rPr lang="en-US" sz="4300" b="1" dirty="0" smtClean="0"/>
              <a:t> but the same Truth that God revealed through all His prophets to every people. </a:t>
            </a:r>
          </a:p>
          <a:p>
            <a:pPr algn="l" rtl="0" eaLnBrk="1" fontAlgn="auto" hangingPunct="1">
              <a:spcAft>
                <a:spcPts val="0"/>
              </a:spcAft>
              <a:buFont typeface="Wingdings" pitchFamily="2" charset="2"/>
              <a:buNone/>
              <a:defRPr/>
            </a:pPr>
            <a:endParaRPr lang="en-US" b="1" dirty="0" smtClean="0">
              <a:latin typeface="Batang" pitchFamily="18" charset="-127"/>
            </a:endParaRPr>
          </a:p>
          <a:p>
            <a:pPr algn="ctr" rtl="0" eaLnBrk="1" fontAlgn="auto" hangingPunct="1">
              <a:spcAft>
                <a:spcPts val="0"/>
              </a:spcAft>
              <a:buFont typeface="Wingdings" pitchFamily="2" charset="2"/>
              <a:buNone/>
              <a:defRPr/>
            </a:pPr>
            <a:r>
              <a:rPr lang="en-US" sz="4400" b="1" dirty="0" smtClean="0">
                <a:solidFill>
                  <a:srgbClr val="66FF33"/>
                </a:solidFill>
                <a:effectLst>
                  <a:outerShdw blurRad="38100" dist="38100" dir="2700000" algn="tl">
                    <a:srgbClr val="000000">
                      <a:alpha val="43137"/>
                    </a:srgbClr>
                  </a:outerShdw>
                </a:effectLst>
                <a:latin typeface="Britannic Bold" pitchFamily="34" charset="0"/>
              </a:rPr>
              <a:t>	</a:t>
            </a:r>
            <a:r>
              <a:rPr lang="en-US" sz="3500" b="1" dirty="0" smtClean="0">
                <a:solidFill>
                  <a:srgbClr val="F7B103"/>
                </a:solidFill>
                <a:effectLst>
                  <a:outerShdw blurRad="38100" dist="38100" dir="2700000" algn="tl">
                    <a:srgbClr val="000000">
                      <a:alpha val="43137"/>
                    </a:srgbClr>
                  </a:outerShdw>
                </a:effectLst>
                <a:latin typeface="Britannic Bold" pitchFamily="34" charset="0"/>
              </a:rPr>
              <a:t>Islam is a complete way of life</a:t>
            </a:r>
            <a:r>
              <a:rPr lang="en-US" sz="4800" b="1" dirty="0" smtClean="0">
                <a:solidFill>
                  <a:srgbClr val="66FF33"/>
                </a:solidFill>
                <a:effectLst>
                  <a:outerShdw blurRad="38100" dist="38100" dir="2700000" algn="tl">
                    <a:srgbClr val="000000">
                      <a:alpha val="43137"/>
                    </a:srgbClr>
                  </a:outerShdw>
                </a:effectLst>
                <a:latin typeface="Californian FB" pitchFamily="18" charset="0"/>
              </a:rPr>
              <a:t>	</a:t>
            </a: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fade">
                                      <p:cBhvr>
                                        <p:cTn id="7" dur="100"/>
                                        <p:tgtEl>
                                          <p:spTgt spid="89091">
                                            <p:txEl>
                                              <p:pRg st="0" end="0"/>
                                            </p:txEl>
                                          </p:spTgt>
                                        </p:tgtEl>
                                      </p:cBhvr>
                                    </p:animEffect>
                                    <p:anim calcmode="lin" valueType="num">
                                      <p:cBhvr>
                                        <p:cTn id="8" dur="4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9091">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909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909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89091">
                                            <p:txEl>
                                              <p:pRg st="1" end="1"/>
                                            </p:txEl>
                                          </p:spTgt>
                                        </p:tgtEl>
                                        <p:attrNameLst>
                                          <p:attrName>style.visibility</p:attrName>
                                        </p:attrNameLst>
                                      </p:cBhvr>
                                      <p:to>
                                        <p:strVal val="visible"/>
                                      </p:to>
                                    </p:set>
                                    <p:animEffect transition="in" filter="fade">
                                      <p:cBhvr>
                                        <p:cTn id="14" dur="100"/>
                                        <p:tgtEl>
                                          <p:spTgt spid="89091">
                                            <p:txEl>
                                              <p:pRg st="1" end="1"/>
                                            </p:txEl>
                                          </p:spTgt>
                                        </p:tgtEl>
                                      </p:cBhvr>
                                    </p:animEffect>
                                    <p:anim calcmode="lin" valueType="num">
                                      <p:cBhvr>
                                        <p:cTn id="15" dur="4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p:cTn id="16" dur="400" fill="hold"/>
                                        <p:tgtEl>
                                          <p:spTgt spid="89091">
                                            <p:txEl>
                                              <p:pRg st="1" end="1"/>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89091">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89091">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nodeType="withEffect">
                                  <p:stCondLst>
                                    <p:cond delay="0"/>
                                  </p:stCondLst>
                                  <p:childTnLst>
                                    <p:set>
                                      <p:cBhvr>
                                        <p:cTn id="20" dur="1" fill="hold">
                                          <p:stCondLst>
                                            <p:cond delay="0"/>
                                          </p:stCondLst>
                                        </p:cTn>
                                        <p:tgtEl>
                                          <p:spTgt spid="89091">
                                            <p:txEl>
                                              <p:pRg st="2" end="2"/>
                                            </p:txEl>
                                          </p:spTgt>
                                        </p:tgtEl>
                                        <p:attrNameLst>
                                          <p:attrName>style.visibility</p:attrName>
                                        </p:attrNameLst>
                                      </p:cBhvr>
                                      <p:to>
                                        <p:strVal val="visible"/>
                                      </p:to>
                                    </p:set>
                                    <p:animEffect transition="in" filter="fade">
                                      <p:cBhvr>
                                        <p:cTn id="21" dur="100"/>
                                        <p:tgtEl>
                                          <p:spTgt spid="89091">
                                            <p:txEl>
                                              <p:pRg st="2" end="2"/>
                                            </p:txEl>
                                          </p:spTgt>
                                        </p:tgtEl>
                                      </p:cBhvr>
                                    </p:animEffect>
                                    <p:anim calcmode="lin" valueType="num">
                                      <p:cBhvr>
                                        <p:cTn id="22" dur="4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p:cTn id="23" dur="400" fill="hold"/>
                                        <p:tgtEl>
                                          <p:spTgt spid="89091">
                                            <p:txEl>
                                              <p:pRg st="2" end="2"/>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8909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8909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89091">
                                            <p:txEl>
                                              <p:pRg st="4" end="4"/>
                                            </p:txEl>
                                          </p:spTgt>
                                        </p:tgtEl>
                                        <p:attrNameLst>
                                          <p:attrName>style.visibility</p:attrName>
                                        </p:attrNameLst>
                                      </p:cBhvr>
                                      <p:to>
                                        <p:strVal val="visible"/>
                                      </p:to>
                                    </p:set>
                                    <p:animEffect transition="in" filter="strips(downRight)">
                                      <p:cBhvr>
                                        <p:cTn id="30" dur="500"/>
                                        <p:tgtEl>
                                          <p:spTgt spid="89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bg>
      <p:bgPr>
        <a:solidFill>
          <a:srgbClr val="996633"/>
        </a:solidFill>
        <a:effectLst/>
      </p:bgPr>
    </p:bg>
    <p:spTree>
      <p:nvGrpSpPr>
        <p:cNvPr id="1" name=""/>
        <p:cNvGrpSpPr/>
        <p:nvPr/>
      </p:nvGrpSpPr>
      <p:grpSpPr>
        <a:xfrm>
          <a:off x="0" y="0"/>
          <a:ext cx="0" cy="0"/>
          <a:chOff x="0" y="0"/>
          <a:chExt cx="0" cy="0"/>
        </a:xfrm>
      </p:grpSpPr>
      <p:sp>
        <p:nvSpPr>
          <p:cNvPr id="129027" name="Rectangle 3"/>
          <p:cNvSpPr>
            <a:spLocks noGrp="1" noChangeArrowheads="1"/>
          </p:cNvSpPr>
          <p:nvPr>
            <p:ph idx="1"/>
          </p:nvPr>
        </p:nvSpPr>
        <p:spPr>
          <a:xfrm>
            <a:off x="304800" y="1066799"/>
            <a:ext cx="5638800" cy="6096001"/>
          </a:xfrm>
        </p:spPr>
        <p:txBody>
          <a:bodyPr rtlCol="1">
            <a:noAutofit/>
          </a:bodyPr>
          <a:lstStyle/>
          <a:p>
            <a:pPr algn="l" rtl="0" eaLnBrk="1" fontAlgn="auto" hangingPunct="1">
              <a:spcAft>
                <a:spcPts val="0"/>
              </a:spcAft>
              <a:buFont typeface="Wingdings" pitchFamily="2" charset="2"/>
              <a:buNone/>
              <a:defRPr/>
            </a:pPr>
            <a:r>
              <a:rPr lang="en-US" sz="2200" b="1" i="1" dirty="0" smtClean="0">
                <a:ln>
                  <a:solidFill>
                    <a:srgbClr val="92D050"/>
                  </a:solidFill>
                </a:ln>
                <a:solidFill>
                  <a:schemeClr val="accent5">
                    <a:lumMod val="20000"/>
                    <a:lumOff val="80000"/>
                  </a:schemeClr>
                </a:solidFill>
                <a:latin typeface="Aharoni" pitchFamily="2" charset="-79"/>
                <a:cs typeface="Aharoni" pitchFamily="2" charset="-79"/>
              </a:rPr>
              <a:t>Volume 1, Book 3, Number 133: </a:t>
            </a:r>
            <a:endParaRPr lang="en-US" sz="2200" b="1" dirty="0" smtClean="0">
              <a:ln>
                <a:solidFill>
                  <a:srgbClr val="92D050"/>
                </a:solidFill>
              </a:ln>
              <a:solidFill>
                <a:schemeClr val="accent5">
                  <a:lumMod val="20000"/>
                  <a:lumOff val="80000"/>
                </a:schemeClr>
              </a:solidFill>
              <a:latin typeface="Aharoni" pitchFamily="2" charset="-79"/>
              <a:cs typeface="Aharoni" pitchFamily="2" charset="-79"/>
            </a:endParaRPr>
          </a:p>
          <a:p>
            <a:pPr algn="l" rtl="0" eaLnBrk="1" fontAlgn="auto" hangingPunct="1">
              <a:spcAft>
                <a:spcPts val="0"/>
              </a:spcAft>
              <a:buFont typeface="Wingdings" pitchFamily="2" charset="2"/>
              <a:buNone/>
              <a:defRPr/>
            </a:pPr>
            <a:r>
              <a:rPr lang="en-US" sz="2200" b="1" dirty="0" smtClean="0">
                <a:ln>
                  <a:solidFill>
                    <a:srgbClr val="92D050"/>
                  </a:solidFill>
                </a:ln>
                <a:solidFill>
                  <a:schemeClr val="accent5">
                    <a:lumMod val="20000"/>
                    <a:lumOff val="80000"/>
                  </a:schemeClr>
                </a:solidFill>
                <a:latin typeface="Aharoni" pitchFamily="2" charset="-79"/>
                <a:cs typeface="Aharoni" pitchFamily="2" charset="-79"/>
              </a:rPr>
              <a:t>Narrated 'Abdullah bin 'Umar: </a:t>
            </a:r>
          </a:p>
          <a:p>
            <a:pPr marL="55563" indent="-1588" algn="just" rtl="0" eaLnBrk="1" fontAlgn="auto" hangingPunct="1">
              <a:spcAft>
                <a:spcPts val="0"/>
              </a:spcAft>
              <a:buFont typeface="Wingdings" pitchFamily="2" charset="2"/>
              <a:buNone/>
              <a:defRPr/>
            </a:pPr>
            <a:r>
              <a:rPr lang="en-US" sz="2200" b="1" dirty="0" smtClean="0">
                <a:ln>
                  <a:solidFill>
                    <a:srgbClr val="92D050"/>
                  </a:solidFill>
                </a:ln>
                <a:solidFill>
                  <a:schemeClr val="accent5">
                    <a:lumMod val="20000"/>
                    <a:lumOff val="80000"/>
                  </a:schemeClr>
                </a:solidFill>
                <a:latin typeface="Aharoni" pitchFamily="2" charset="-79"/>
                <a:cs typeface="Aharoni" pitchFamily="2" charset="-79"/>
              </a:rPr>
              <a:t>Once Allah's Apostle said, "Amongst the trees there is a tree, the leaves of which do not fall and is like a Muslim, tell me the name of that tree." Everybody started thinking about the trees of the desert areas and I thought of the date-palm tree but felt shy (to answer). The others asked, “O Allah's Prophet! Inform us of it." He replied, “It is the date-palm tree." I told my father what had come to my mind and on that he said, "Had you said it, I would have preferred it to such and such a thing that I might possess."</a:t>
            </a:r>
            <a:r>
              <a:rPr lang="en-US" sz="2200" b="1" dirty="0" smtClean="0">
                <a:ln>
                  <a:solidFill>
                    <a:srgbClr val="92D050"/>
                  </a:solidFill>
                </a:ln>
                <a:solidFill>
                  <a:schemeClr val="accent5">
                    <a:lumMod val="20000"/>
                    <a:lumOff val="80000"/>
                  </a:schemeClr>
                </a:solidFill>
                <a:latin typeface="Batang" pitchFamily="18" charset="-127"/>
              </a:rPr>
              <a:t> </a:t>
            </a:r>
          </a:p>
        </p:txBody>
      </p:sp>
      <p:pic>
        <p:nvPicPr>
          <p:cNvPr id="56323" name="Picture 2" descr="http://www.7nan.com/vb/imgcache/2/22621alsh3er.jpg"/>
          <p:cNvPicPr>
            <a:picLocks noChangeAspect="1" noChangeArrowheads="1"/>
          </p:cNvPicPr>
          <p:nvPr/>
        </p:nvPicPr>
        <p:blipFill>
          <a:blip r:embed="rId2"/>
          <a:srcRect/>
          <a:stretch>
            <a:fillRect/>
          </a:stretch>
        </p:blipFill>
        <p:spPr bwMode="auto">
          <a:xfrm>
            <a:off x="6400800" y="20638"/>
            <a:ext cx="2743200" cy="6858000"/>
          </a:xfrm>
          <a:prstGeom prst="rect">
            <a:avLst/>
          </a:prstGeom>
          <a:noFill/>
          <a:ln w="9525">
            <a:noFill/>
            <a:miter lim="800000"/>
            <a:headEnd/>
            <a:tailEnd/>
          </a:ln>
        </p:spPr>
      </p:pic>
      <p:sp>
        <p:nvSpPr>
          <p:cNvPr id="6" name="Rectangle 2"/>
          <p:cNvSpPr>
            <a:spLocks noGrp="1" noRot="1" noChangeArrowheads="1"/>
          </p:cNvSpPr>
          <p:nvPr>
            <p:ph type="title"/>
          </p:nvPr>
        </p:nvSpPr>
        <p:spPr>
          <a:xfrm>
            <a:off x="-612576" y="20924"/>
            <a:ext cx="7188417" cy="1008112"/>
          </a:xfrm>
        </p:spPr>
        <p:txBody>
          <a:bodyPr rtlCol="1">
            <a:noAutofit/>
          </a:bodyPr>
          <a:lstStyle/>
          <a:p>
            <a:pPr marL="838200" indent="-838200" rtl="0" eaLnBrk="1" fontAlgn="auto" hangingPunct="1">
              <a:spcAft>
                <a:spcPts val="0"/>
              </a:spcAft>
              <a:defRPr/>
            </a:pPr>
            <a:r>
              <a:rPr lang="en-US" sz="4800" dirty="0" smtClean="0">
                <a:ln w="18415" cmpd="sng">
                  <a:solidFill>
                    <a:srgbClr val="FFFFFF"/>
                  </a:solidFill>
                  <a:prstDash val="solid"/>
                </a:ln>
                <a:solidFill>
                  <a:srgbClr val="00B0F0"/>
                </a:solidFill>
                <a:effectLst>
                  <a:outerShdw blurRad="63500" dir="3600000" algn="tl" rotWithShape="0">
                    <a:srgbClr val="000000">
                      <a:alpha val="70000"/>
                    </a:srgbClr>
                  </a:outerShdw>
                </a:effectLst>
                <a:latin typeface="Aharoni" pitchFamily="2" charset="-79"/>
                <a:cs typeface="Aharoni" pitchFamily="2" charset="-79"/>
              </a:rPr>
              <a:t>Proverbial Ahadith</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68" decel="100000"/>
                                        <p:tgtEl>
                                          <p:spTgt spid="6"/>
                                        </p:tgtEl>
                                      </p:cBhvr>
                                    </p:animEffect>
                                    <p:animScale>
                                      <p:cBhvr>
                                        <p:cTn id="8" dur="768" decel="100000"/>
                                        <p:tgtEl>
                                          <p:spTgt spid="6"/>
                                        </p:tgtEl>
                                      </p:cBhvr>
                                      <p:from x="10000" y="10000"/>
                                      <p:to x="200000" y="450000"/>
                                    </p:animScale>
                                    <p:animScale>
                                      <p:cBhvr>
                                        <p:cTn id="9" dur="1230" accel="100000" fill="hold">
                                          <p:stCondLst>
                                            <p:cond delay="768"/>
                                          </p:stCondLst>
                                        </p:cTn>
                                        <p:tgtEl>
                                          <p:spTgt spid="6"/>
                                        </p:tgtEl>
                                      </p:cBhvr>
                                      <p:from x="200000" y="450000"/>
                                      <p:to x="100000" y="100000"/>
                                    </p:animScale>
                                    <p:set>
                                      <p:cBhvr>
                                        <p:cTn id="10" dur="768" fill="hold"/>
                                        <p:tgtEl>
                                          <p:spTgt spid="6"/>
                                        </p:tgtEl>
                                        <p:attrNameLst>
                                          <p:attrName>ppt_x</p:attrName>
                                        </p:attrNameLst>
                                      </p:cBhvr>
                                      <p:to>
                                        <p:strVal val="(0.5)"/>
                                      </p:to>
                                    </p:set>
                                    <p:anim from="(0.5)" to="(#ppt_x)" calcmode="lin" valueType="num">
                                      <p:cBhvr>
                                        <p:cTn id="11" dur="1230" accel="100000" fill="hold">
                                          <p:stCondLst>
                                            <p:cond delay="768"/>
                                          </p:stCondLst>
                                        </p:cTn>
                                        <p:tgtEl>
                                          <p:spTgt spid="6"/>
                                        </p:tgtEl>
                                        <p:attrNameLst>
                                          <p:attrName>ppt_x</p:attrName>
                                        </p:attrNameLst>
                                      </p:cBhvr>
                                    </p:anim>
                                    <p:set>
                                      <p:cBhvr>
                                        <p:cTn id="12" dur="768" fill="hold"/>
                                        <p:tgtEl>
                                          <p:spTgt spid="6"/>
                                        </p:tgtEl>
                                        <p:attrNameLst>
                                          <p:attrName>ppt_y</p:attrName>
                                        </p:attrNameLst>
                                      </p:cBhvr>
                                      <p:to>
                                        <p:strVal val="(#ppt_y+0.4)"/>
                                      </p:to>
                                    </p:set>
                                    <p:anim from="(#ppt_y+0.4)" to="(#ppt_y)" calcmode="lin" valueType="num">
                                      <p:cBhvr>
                                        <p:cTn id="13" dur="1230" accel="100000" fill="hold">
                                          <p:stCondLst>
                                            <p:cond delay="768"/>
                                          </p:stCondLst>
                                        </p:cTn>
                                        <p:tgtEl>
                                          <p:spTgt spid="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29027">
                                            <p:txEl>
                                              <p:pRg st="0" end="0"/>
                                            </p:txEl>
                                          </p:spTgt>
                                        </p:tgtEl>
                                        <p:attrNameLst>
                                          <p:attrName>style.visibility</p:attrName>
                                        </p:attrNameLst>
                                      </p:cBhvr>
                                      <p:to>
                                        <p:strVal val="visible"/>
                                      </p:to>
                                    </p:set>
                                    <p:anim calcmode="lin" valueType="num">
                                      <p:cBhvr>
                                        <p:cTn id="18" dur="500" fill="hold"/>
                                        <p:tgtEl>
                                          <p:spTgt spid="12902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2902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2902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29027">
                                            <p:txEl>
                                              <p:pRg st="1" end="1"/>
                                            </p:txEl>
                                          </p:spTgt>
                                        </p:tgtEl>
                                        <p:attrNameLst>
                                          <p:attrName>style.visibility</p:attrName>
                                        </p:attrNameLst>
                                      </p:cBhvr>
                                      <p:to>
                                        <p:strVal val="visible"/>
                                      </p:to>
                                    </p:set>
                                    <p:anim calcmode="lin" valueType="num">
                                      <p:cBhvr>
                                        <p:cTn id="25" dur="500" fill="hold"/>
                                        <p:tgtEl>
                                          <p:spTgt spid="12902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2902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2902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29027">
                                            <p:txEl>
                                              <p:pRg st="2" end="2"/>
                                            </p:txEl>
                                          </p:spTgt>
                                        </p:tgtEl>
                                        <p:attrNameLst>
                                          <p:attrName>style.visibility</p:attrName>
                                        </p:attrNameLst>
                                      </p:cBhvr>
                                      <p:to>
                                        <p:strVal val="visible"/>
                                      </p:to>
                                    </p:set>
                                    <p:anim calcmode="lin" valueType="num">
                                      <p:cBhvr>
                                        <p:cTn id="32" dur="500" fill="hold"/>
                                        <p:tgtEl>
                                          <p:spTgt spid="12902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2902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29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bg>
      <p:bgPr>
        <a:solidFill>
          <a:srgbClr val="8F2170"/>
        </a:solidFill>
        <a:effectLst/>
      </p:bgPr>
    </p:bg>
    <p:spTree>
      <p:nvGrpSpPr>
        <p:cNvPr id="1" name=""/>
        <p:cNvGrpSpPr/>
        <p:nvPr/>
      </p:nvGrpSpPr>
      <p:grpSpPr>
        <a:xfrm>
          <a:off x="0" y="0"/>
          <a:ext cx="0" cy="0"/>
          <a:chOff x="0" y="0"/>
          <a:chExt cx="0" cy="0"/>
        </a:xfrm>
      </p:grpSpPr>
      <p:sp>
        <p:nvSpPr>
          <p:cNvPr id="130051" name="Rectangle 3"/>
          <p:cNvSpPr>
            <a:spLocks noGrp="1" noChangeArrowheads="1"/>
          </p:cNvSpPr>
          <p:nvPr>
            <p:ph idx="1"/>
          </p:nvPr>
        </p:nvSpPr>
        <p:spPr>
          <a:xfrm>
            <a:off x="304800" y="1124744"/>
            <a:ext cx="5791200" cy="5445125"/>
          </a:xfrm>
        </p:spPr>
        <p:txBody>
          <a:bodyPr rtlCol="1">
            <a:noAutofit/>
          </a:bodyPr>
          <a:lstStyle/>
          <a:p>
            <a:pPr algn="l" rtl="0" eaLnBrk="1" fontAlgn="auto" hangingPunct="1">
              <a:lnSpc>
                <a:spcPct val="90000"/>
              </a:lnSpc>
              <a:spcAft>
                <a:spcPts val="0"/>
              </a:spcAft>
              <a:buFont typeface="Wingdings" pitchFamily="2" charset="2"/>
              <a:buNone/>
              <a:defRP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Narrated 'Abdullah: </a:t>
            </a:r>
          </a:p>
          <a:p>
            <a:pPr marL="1588" indent="-1588" algn="just" rtl="0" eaLnBrk="1" fontAlgn="auto" hangingPunct="1">
              <a:lnSpc>
                <a:spcPct val="90000"/>
              </a:lnSpc>
              <a:spcAft>
                <a:spcPts val="0"/>
              </a:spcAft>
              <a:buFont typeface="Wingdings" pitchFamily="2" charset="2"/>
              <a:buNone/>
              <a:defRP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The Prophet drew a square and then drew a line in the middle of it and let it extend outside the square and then drew several small lines attached to that central line, and said, "This is the human being, and this, (the square) is his lease of life, encircles him from all sides (or has encircled him), and this (line), which is outside (the square), is his hope, and these small lines are the calamities and troubles (which may befall him), and if one misses him, another will snap (i.e. overtake) him, and if the other misses him, a third will snap (i.e. overtake) him." </a:t>
            </a:r>
          </a:p>
        </p:txBody>
      </p:sp>
      <p:sp>
        <p:nvSpPr>
          <p:cNvPr id="5" name="Rectangle 2"/>
          <p:cNvSpPr>
            <a:spLocks noGrp="1" noRot="1" noChangeArrowheads="1"/>
          </p:cNvSpPr>
          <p:nvPr>
            <p:ph type="title"/>
          </p:nvPr>
        </p:nvSpPr>
        <p:spPr>
          <a:xfrm>
            <a:off x="304057" y="84463"/>
            <a:ext cx="7188417" cy="1008112"/>
          </a:xfrm>
        </p:spPr>
        <p:txBody>
          <a:bodyPr rtlCol="1">
            <a:noAutofit/>
          </a:bodyPr>
          <a:lstStyle/>
          <a:p>
            <a:pPr marL="838200" indent="-838200" rtl="0" eaLnBrk="1" fontAlgn="auto" hangingPunct="1">
              <a:spcAft>
                <a:spcPts val="0"/>
              </a:spcAft>
              <a:defRPr/>
            </a:pPr>
            <a:r>
              <a:rPr lang="en-US" sz="4800" dirty="0" smtClean="0">
                <a:ln w="18415" cmpd="sng">
                  <a:solidFill>
                    <a:srgbClr val="FFFFFF"/>
                  </a:solidFill>
                  <a:prstDash val="solid"/>
                </a:ln>
                <a:solidFill>
                  <a:srgbClr val="00B050"/>
                </a:solidFill>
                <a:effectLst>
                  <a:outerShdw blurRad="63500" dir="3600000" algn="tl" rotWithShape="0">
                    <a:srgbClr val="000000">
                      <a:alpha val="70000"/>
                    </a:srgbClr>
                  </a:outerShdw>
                </a:effectLst>
                <a:latin typeface="Aharoni" pitchFamily="2" charset="-79"/>
                <a:cs typeface="Aharoni" pitchFamily="2" charset="-79"/>
              </a:rPr>
              <a:t>Proverbial Ahadith</a:t>
            </a:r>
          </a:p>
        </p:txBody>
      </p:sp>
      <p:pic>
        <p:nvPicPr>
          <p:cNvPr id="57348" name="Picture 40" descr="Theme-09"/>
          <p:cNvPicPr>
            <a:picLocks noChangeAspect="1" noChangeArrowheads="1" noCrop="1"/>
          </p:cNvPicPr>
          <p:nvPr/>
        </p:nvPicPr>
        <p:blipFill>
          <a:blip r:embed="rId2"/>
          <a:srcRect/>
          <a:stretch>
            <a:fillRect/>
          </a:stretch>
        </p:blipFill>
        <p:spPr bwMode="auto">
          <a:xfrm rot="-8644398">
            <a:off x="6134100" y="4986338"/>
            <a:ext cx="1584325" cy="369887"/>
          </a:xfrm>
          <a:prstGeom prst="rect">
            <a:avLst/>
          </a:prstGeom>
          <a:noFill/>
          <a:ln w="9525">
            <a:noFill/>
            <a:miter lim="800000"/>
            <a:headEnd/>
            <a:tailEnd/>
          </a:ln>
        </p:spPr>
      </p:pic>
      <p:pic>
        <p:nvPicPr>
          <p:cNvPr id="57349" name="Picture 40" descr="Theme-09"/>
          <p:cNvPicPr>
            <a:picLocks noChangeAspect="1" noChangeArrowheads="1" noCrop="1"/>
          </p:cNvPicPr>
          <p:nvPr/>
        </p:nvPicPr>
        <p:blipFill>
          <a:blip r:embed="rId2"/>
          <a:srcRect/>
          <a:stretch>
            <a:fillRect/>
          </a:stretch>
        </p:blipFill>
        <p:spPr bwMode="auto">
          <a:xfrm rot="-8644398">
            <a:off x="6134100" y="2981325"/>
            <a:ext cx="1584325" cy="369888"/>
          </a:xfrm>
          <a:prstGeom prst="rect">
            <a:avLst/>
          </a:prstGeom>
          <a:noFill/>
          <a:ln w="9525">
            <a:noFill/>
            <a:miter lim="800000"/>
            <a:headEnd/>
            <a:tailEnd/>
          </a:ln>
        </p:spPr>
      </p:pic>
      <p:pic>
        <p:nvPicPr>
          <p:cNvPr id="57350" name="Picture 40" descr="Theme-09"/>
          <p:cNvPicPr>
            <a:picLocks noChangeAspect="1" noChangeArrowheads="1" noCrop="1"/>
          </p:cNvPicPr>
          <p:nvPr/>
        </p:nvPicPr>
        <p:blipFill>
          <a:blip r:embed="rId2"/>
          <a:srcRect/>
          <a:stretch>
            <a:fillRect/>
          </a:stretch>
        </p:blipFill>
        <p:spPr bwMode="auto">
          <a:xfrm rot="-8644398">
            <a:off x="6135688" y="3690938"/>
            <a:ext cx="1584325" cy="369887"/>
          </a:xfrm>
          <a:prstGeom prst="rect">
            <a:avLst/>
          </a:prstGeom>
          <a:noFill/>
          <a:ln w="9525">
            <a:noFill/>
            <a:miter lim="800000"/>
            <a:headEnd/>
            <a:tailEnd/>
          </a:ln>
        </p:spPr>
      </p:pic>
      <p:pic>
        <p:nvPicPr>
          <p:cNvPr id="57351" name="Picture 40" descr="Theme-09"/>
          <p:cNvPicPr>
            <a:picLocks noChangeAspect="1" noChangeArrowheads="1" noCrop="1"/>
          </p:cNvPicPr>
          <p:nvPr/>
        </p:nvPicPr>
        <p:blipFill>
          <a:blip r:embed="rId2"/>
          <a:srcRect/>
          <a:stretch>
            <a:fillRect/>
          </a:stretch>
        </p:blipFill>
        <p:spPr bwMode="auto">
          <a:xfrm rot="-8644398">
            <a:off x="6135688" y="4398963"/>
            <a:ext cx="1584325" cy="369887"/>
          </a:xfrm>
          <a:prstGeom prst="rect">
            <a:avLst/>
          </a:prstGeom>
          <a:noFill/>
          <a:ln w="9525">
            <a:noFill/>
            <a:miter lim="800000"/>
            <a:headEnd/>
            <a:tailEnd/>
          </a:ln>
        </p:spPr>
      </p:pic>
      <p:pic>
        <p:nvPicPr>
          <p:cNvPr id="57352" name="Picture 40" descr="Theme-09"/>
          <p:cNvPicPr>
            <a:picLocks noChangeAspect="1" noChangeArrowheads="1" noCrop="1"/>
          </p:cNvPicPr>
          <p:nvPr/>
        </p:nvPicPr>
        <p:blipFill>
          <a:blip r:embed="rId2"/>
          <a:srcRect/>
          <a:stretch>
            <a:fillRect/>
          </a:stretch>
        </p:blipFill>
        <p:spPr bwMode="auto">
          <a:xfrm rot="-8644398">
            <a:off x="6134100" y="5683250"/>
            <a:ext cx="1584325" cy="369888"/>
          </a:xfrm>
          <a:prstGeom prst="rect">
            <a:avLst/>
          </a:prstGeom>
          <a:noFill/>
          <a:ln w="9525">
            <a:noFill/>
            <a:miter lim="800000"/>
            <a:headEnd/>
            <a:tailEnd/>
          </a:ln>
        </p:spPr>
      </p:pic>
      <p:pic>
        <p:nvPicPr>
          <p:cNvPr id="57353" name="Picture 40" descr="Theme-09"/>
          <p:cNvPicPr>
            <a:picLocks noChangeAspect="1" noChangeArrowheads="1" noCrop="1"/>
          </p:cNvPicPr>
          <p:nvPr/>
        </p:nvPicPr>
        <p:blipFill>
          <a:blip r:embed="rId2"/>
          <a:srcRect/>
          <a:stretch>
            <a:fillRect/>
          </a:stretch>
        </p:blipFill>
        <p:spPr bwMode="auto">
          <a:xfrm rot="8309265">
            <a:off x="7354888" y="4914900"/>
            <a:ext cx="1690687" cy="393700"/>
          </a:xfrm>
          <a:prstGeom prst="rect">
            <a:avLst/>
          </a:prstGeom>
          <a:noFill/>
          <a:ln w="9525">
            <a:noFill/>
            <a:miter lim="800000"/>
            <a:headEnd/>
            <a:tailEnd/>
          </a:ln>
        </p:spPr>
      </p:pic>
      <p:pic>
        <p:nvPicPr>
          <p:cNvPr id="57354" name="Picture 40" descr="Theme-09"/>
          <p:cNvPicPr>
            <a:picLocks noChangeAspect="1" noChangeArrowheads="1" noCrop="1"/>
          </p:cNvPicPr>
          <p:nvPr/>
        </p:nvPicPr>
        <p:blipFill>
          <a:blip r:embed="rId2"/>
          <a:srcRect/>
          <a:stretch>
            <a:fillRect/>
          </a:stretch>
        </p:blipFill>
        <p:spPr bwMode="auto">
          <a:xfrm rot="8309265">
            <a:off x="7513638" y="5668963"/>
            <a:ext cx="1520825" cy="355600"/>
          </a:xfrm>
          <a:prstGeom prst="rect">
            <a:avLst/>
          </a:prstGeom>
          <a:noFill/>
          <a:ln w="9525">
            <a:noFill/>
            <a:miter lim="800000"/>
            <a:headEnd/>
            <a:tailEnd/>
          </a:ln>
        </p:spPr>
      </p:pic>
      <p:pic>
        <p:nvPicPr>
          <p:cNvPr id="57355" name="Picture 40" descr="Theme-09"/>
          <p:cNvPicPr>
            <a:picLocks noChangeAspect="1" noChangeArrowheads="1" noCrop="1"/>
          </p:cNvPicPr>
          <p:nvPr/>
        </p:nvPicPr>
        <p:blipFill>
          <a:blip r:embed="rId2"/>
          <a:srcRect/>
          <a:stretch>
            <a:fillRect/>
          </a:stretch>
        </p:blipFill>
        <p:spPr bwMode="auto">
          <a:xfrm rot="8309265">
            <a:off x="7369175" y="4362450"/>
            <a:ext cx="1662113" cy="388938"/>
          </a:xfrm>
          <a:prstGeom prst="rect">
            <a:avLst/>
          </a:prstGeom>
          <a:noFill/>
          <a:ln w="9525">
            <a:noFill/>
            <a:miter lim="800000"/>
            <a:headEnd/>
            <a:tailEnd/>
          </a:ln>
        </p:spPr>
      </p:pic>
      <p:pic>
        <p:nvPicPr>
          <p:cNvPr id="57356" name="Picture 40" descr="Theme-09"/>
          <p:cNvPicPr>
            <a:picLocks noChangeAspect="1" noChangeArrowheads="1" noCrop="1"/>
          </p:cNvPicPr>
          <p:nvPr/>
        </p:nvPicPr>
        <p:blipFill>
          <a:blip r:embed="rId2"/>
          <a:srcRect/>
          <a:stretch>
            <a:fillRect/>
          </a:stretch>
        </p:blipFill>
        <p:spPr bwMode="auto">
          <a:xfrm rot="8309265">
            <a:off x="7259638" y="3544888"/>
            <a:ext cx="1771650" cy="412750"/>
          </a:xfrm>
          <a:prstGeom prst="rect">
            <a:avLst/>
          </a:prstGeom>
          <a:noFill/>
          <a:ln w="9525">
            <a:noFill/>
            <a:miter lim="800000"/>
            <a:headEnd/>
            <a:tailEnd/>
          </a:ln>
        </p:spPr>
      </p:pic>
      <p:pic>
        <p:nvPicPr>
          <p:cNvPr id="57357" name="Picture 40" descr="Theme-09"/>
          <p:cNvPicPr>
            <a:picLocks noChangeAspect="1" noChangeArrowheads="1" noCrop="1"/>
          </p:cNvPicPr>
          <p:nvPr/>
        </p:nvPicPr>
        <p:blipFill>
          <a:blip r:embed="rId2"/>
          <a:srcRect/>
          <a:stretch>
            <a:fillRect/>
          </a:stretch>
        </p:blipFill>
        <p:spPr bwMode="auto">
          <a:xfrm rot="8309265">
            <a:off x="7375525" y="2976563"/>
            <a:ext cx="1584325" cy="369887"/>
          </a:xfrm>
          <a:prstGeom prst="rect">
            <a:avLst/>
          </a:prstGeom>
          <a:noFill/>
          <a:ln w="9525">
            <a:noFill/>
            <a:miter lim="800000"/>
            <a:headEnd/>
            <a:tailEnd/>
          </a:ln>
        </p:spPr>
      </p:pic>
      <p:pic>
        <p:nvPicPr>
          <p:cNvPr id="57358" name="Picture 40" descr="Theme-09"/>
          <p:cNvPicPr>
            <a:picLocks noChangeAspect="1" noChangeArrowheads="1" noCrop="1"/>
          </p:cNvPicPr>
          <p:nvPr/>
        </p:nvPicPr>
        <p:blipFill>
          <a:blip r:embed="rId2"/>
          <a:srcRect/>
          <a:stretch>
            <a:fillRect/>
          </a:stretch>
        </p:blipFill>
        <p:spPr bwMode="auto">
          <a:xfrm rot="8309265">
            <a:off x="7392988" y="2065338"/>
            <a:ext cx="1584325" cy="369887"/>
          </a:xfrm>
          <a:prstGeom prst="rect">
            <a:avLst/>
          </a:prstGeom>
          <a:noFill/>
          <a:ln w="9525">
            <a:noFill/>
            <a:miter lim="800000"/>
            <a:headEnd/>
            <a:tailEnd/>
          </a:ln>
        </p:spPr>
      </p:pic>
      <p:pic>
        <p:nvPicPr>
          <p:cNvPr id="57359" name="Picture 40" descr="Theme-09"/>
          <p:cNvPicPr>
            <a:picLocks noChangeAspect="1" noChangeArrowheads="1" noCrop="1"/>
          </p:cNvPicPr>
          <p:nvPr/>
        </p:nvPicPr>
        <p:blipFill>
          <a:blip r:embed="rId2"/>
          <a:srcRect/>
          <a:stretch>
            <a:fillRect/>
          </a:stretch>
        </p:blipFill>
        <p:spPr bwMode="auto">
          <a:xfrm rot="-8644398">
            <a:off x="6178550" y="2114550"/>
            <a:ext cx="1584325" cy="369888"/>
          </a:xfrm>
          <a:prstGeom prst="rect">
            <a:avLst/>
          </a:prstGeom>
          <a:noFill/>
          <a:ln w="9525">
            <a:noFill/>
            <a:miter lim="800000"/>
            <a:headEnd/>
            <a:tailEnd/>
          </a:ln>
        </p:spPr>
      </p:pic>
      <p:sp>
        <p:nvSpPr>
          <p:cNvPr id="3" name="مستطيل 2"/>
          <p:cNvSpPr/>
          <p:nvPr/>
        </p:nvSpPr>
        <p:spPr>
          <a:xfrm>
            <a:off x="6477000" y="1398588"/>
            <a:ext cx="2301875" cy="514191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pic>
        <p:nvPicPr>
          <p:cNvPr id="57361" name="Picture 18" descr="Misc-04"/>
          <p:cNvPicPr>
            <a:picLocks noChangeAspect="1" noChangeArrowheads="1" noCrop="1"/>
          </p:cNvPicPr>
          <p:nvPr/>
        </p:nvPicPr>
        <p:blipFill>
          <a:blip r:embed="rId3"/>
          <a:srcRect/>
          <a:stretch>
            <a:fillRect/>
          </a:stretch>
        </p:blipFill>
        <p:spPr bwMode="auto">
          <a:xfrm rot="-5400000">
            <a:off x="4408488" y="3227388"/>
            <a:ext cx="6269037" cy="338137"/>
          </a:xfrm>
          <a:prstGeom prst="rect">
            <a:avLst/>
          </a:prstGeom>
          <a:noFill/>
          <a:ln w="9525">
            <a:noFill/>
            <a:miter lim="800000"/>
            <a:headEnd/>
            <a:tailEnd/>
          </a:ln>
        </p:spPr>
      </p:pic>
      <p:sp>
        <p:nvSpPr>
          <p:cNvPr id="19" name="مستطيل 18"/>
          <p:cNvSpPr/>
          <p:nvPr/>
        </p:nvSpPr>
        <p:spPr>
          <a:xfrm>
            <a:off x="6570587" y="6252648"/>
            <a:ext cx="1843774" cy="461665"/>
          </a:xfrm>
          <a:prstGeom prst="rect">
            <a:avLst/>
          </a:prstGeom>
          <a:solidFill>
            <a:srgbClr val="FFC000"/>
          </a:solidFill>
        </p:spPr>
        <p:txBody>
          <a:bodyPr wrap="none">
            <a:spAutoFit/>
          </a:bodyPr>
          <a:lstStyle/>
          <a:p>
            <a:pP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l</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ease of life</a:t>
            </a:r>
            <a:endParaRPr lang="ar-SA" sz="2400" dirty="0">
              <a:latin typeface="+mn-lt"/>
              <a:cs typeface="+mn-cs"/>
            </a:endParaRPr>
          </a:p>
        </p:txBody>
      </p:sp>
      <p:sp>
        <p:nvSpPr>
          <p:cNvPr id="20" name="مستطيل 19"/>
          <p:cNvSpPr/>
          <p:nvPr/>
        </p:nvSpPr>
        <p:spPr>
          <a:xfrm>
            <a:off x="6785361" y="836712"/>
            <a:ext cx="1488468" cy="461665"/>
          </a:xfrm>
          <a:prstGeom prst="rect">
            <a:avLst/>
          </a:prstGeom>
          <a:solidFill>
            <a:srgbClr val="F377AC"/>
          </a:solidFill>
        </p:spPr>
        <p:txBody>
          <a:bodyPr>
            <a:spAutoFit/>
          </a:bodyPr>
          <a:lstStyle/>
          <a:p>
            <a:pPr fontAlgn="auto">
              <a:spcBef>
                <a:spcPts val="0"/>
              </a:spcBef>
              <a:spcAft>
                <a:spcPts val="0"/>
              </a:spcAft>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his hope</a:t>
            </a:r>
            <a:endParaRPr lang="ar-SA" sz="2400" dirty="0">
              <a:latin typeface="+mn-lt"/>
              <a:cs typeface="+mn-cs"/>
            </a:endParaRPr>
          </a:p>
        </p:txBody>
      </p:sp>
      <p:sp>
        <p:nvSpPr>
          <p:cNvPr id="21" name="مستطيل 20"/>
          <p:cNvSpPr/>
          <p:nvPr/>
        </p:nvSpPr>
        <p:spPr>
          <a:xfrm rot="5400000">
            <a:off x="7209867" y="3551103"/>
            <a:ext cx="3063659" cy="400110"/>
          </a:xfrm>
          <a:prstGeom prst="rect">
            <a:avLst/>
          </a:prstGeom>
          <a:solidFill>
            <a:schemeClr val="accent3"/>
          </a:solidFill>
        </p:spPr>
        <p:txBody>
          <a:bodyPr wrap="none">
            <a:spAutoFit/>
          </a:bodyPr>
          <a:lstStyle/>
          <a:p>
            <a:pPr fontAlgn="auto">
              <a:spcBef>
                <a:spcPts val="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calamities and troubles </a:t>
            </a:r>
            <a:endParaRPr lang="ar-SA" sz="2000" dirty="0">
              <a:latin typeface="+mn-lt"/>
              <a:cs typeface="+mn-cs"/>
            </a:endParaRPr>
          </a:p>
        </p:txBody>
      </p:sp>
      <p:cxnSp>
        <p:nvCxnSpPr>
          <p:cNvPr id="28" name="رابط كسهم مستقيم 27"/>
          <p:cNvCxnSpPr/>
          <p:nvPr/>
        </p:nvCxnSpPr>
        <p:spPr>
          <a:xfrm>
            <a:off x="7794625" y="2416175"/>
            <a:ext cx="781050" cy="1187450"/>
          </a:xfrm>
          <a:prstGeom prst="straightConnector1">
            <a:avLst/>
          </a:prstGeom>
          <a:ln w="57150">
            <a:solidFill>
              <a:schemeClr val="tx1">
                <a:lumMod val="95000"/>
                <a:lumOff val="5000"/>
              </a:schemeClr>
            </a:solidFill>
            <a:tailEnd type="arrow"/>
          </a:ln>
        </p:spPr>
        <p:style>
          <a:lnRef idx="3">
            <a:schemeClr val="accent4"/>
          </a:lnRef>
          <a:fillRef idx="0">
            <a:schemeClr val="accent4"/>
          </a:fillRef>
          <a:effectRef idx="2">
            <a:schemeClr val="accent4"/>
          </a:effectRef>
          <a:fontRef idx="minor">
            <a:schemeClr val="tx1"/>
          </a:fontRef>
        </p:style>
      </p:cxnSp>
      <p:cxnSp>
        <p:nvCxnSpPr>
          <p:cNvPr id="23" name="رابط كسهم مستقيم 22"/>
          <p:cNvCxnSpPr/>
          <p:nvPr/>
        </p:nvCxnSpPr>
        <p:spPr>
          <a:xfrm flipV="1">
            <a:off x="6784975" y="2708275"/>
            <a:ext cx="1757363" cy="301625"/>
          </a:xfrm>
          <a:prstGeom prst="straightConnector1">
            <a:avLst/>
          </a:prstGeom>
          <a:ln w="57150">
            <a:solidFill>
              <a:schemeClr val="tx1">
                <a:lumMod val="95000"/>
                <a:lumOff val="5000"/>
              </a:schemeClr>
            </a:solidFill>
            <a:tailEnd type="arrow"/>
          </a:ln>
        </p:spPr>
        <p:style>
          <a:lnRef idx="3">
            <a:schemeClr val="accent4"/>
          </a:lnRef>
          <a:fillRef idx="0">
            <a:schemeClr val="accent4"/>
          </a:fillRef>
          <a:effectRef idx="2">
            <a:schemeClr val="accent4"/>
          </a:effectRef>
          <a:fontRef idx="minor">
            <a:schemeClr val="tx1"/>
          </a:fontRef>
        </p:style>
      </p:cxnSp>
      <p:sp>
        <p:nvSpPr>
          <p:cNvPr id="57367" name="مستطيل 3"/>
          <p:cNvSpPr>
            <a:spLocks noChangeArrowheads="1"/>
          </p:cNvSpPr>
          <p:nvPr/>
        </p:nvSpPr>
        <p:spPr bwMode="auto">
          <a:xfrm>
            <a:off x="6654800" y="3751263"/>
            <a:ext cx="1776413" cy="400050"/>
          </a:xfrm>
          <a:prstGeom prst="rect">
            <a:avLst/>
          </a:prstGeom>
          <a:solidFill>
            <a:srgbClr val="00B0F0"/>
          </a:solidFill>
          <a:ln w="9525">
            <a:noFill/>
            <a:miter lim="800000"/>
            <a:headEnd/>
            <a:tailEnd/>
          </a:ln>
        </p:spPr>
        <p:txBody>
          <a:bodyPr wrap="none">
            <a:spAutoFit/>
          </a:bodyPr>
          <a:lstStyle/>
          <a:p>
            <a:r>
              <a:rPr lang="en-US" sz="2000">
                <a:solidFill>
                  <a:schemeClr val="bg1"/>
                </a:solidFill>
                <a:latin typeface="Aharoni" pitchFamily="2" charset="-79"/>
                <a:cs typeface="Aharoni" pitchFamily="2" charset="-79"/>
              </a:rPr>
              <a:t>human being</a:t>
            </a:r>
            <a:endParaRPr lang="ar-SA" sz="2000">
              <a:solidFill>
                <a:schemeClr val="bg1"/>
              </a:solidFill>
              <a:latin typeface="Aharoni" pitchFamily="2" charset="-79"/>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 calcmode="lin" valueType="num">
                                      <p:cBhvr>
                                        <p:cTn id="7" dur="500" fill="hold"/>
                                        <p:tgtEl>
                                          <p:spTgt spid="130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00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00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0051">
                                            <p:txEl>
                                              <p:pRg st="1" end="1"/>
                                            </p:txEl>
                                          </p:spTgt>
                                        </p:tgtEl>
                                        <p:attrNameLst>
                                          <p:attrName>style.visibility</p:attrName>
                                        </p:attrNameLst>
                                      </p:cBhvr>
                                      <p:to>
                                        <p:strVal val="visible"/>
                                      </p:to>
                                    </p:set>
                                    <p:anim calcmode="lin" valueType="num">
                                      <p:cBhvr>
                                        <p:cTn id="14" dur="500" fill="hold"/>
                                        <p:tgtEl>
                                          <p:spTgt spid="13005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005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0051">
                                            <p:txEl>
                                              <p:pRg st="1" end="1"/>
                                            </p:txEl>
                                          </p:spTgt>
                                        </p:tgtEl>
                                      </p:cBhvr>
                                    </p:animEffect>
                                  </p:childTnLst>
                                </p:cTn>
                              </p:par>
                              <p:par>
                                <p:cTn id="17" presetID="5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68" decel="100000"/>
                                        <p:tgtEl>
                                          <p:spTgt spid="5"/>
                                        </p:tgtEl>
                                      </p:cBhvr>
                                    </p:animEffect>
                                    <p:animScale>
                                      <p:cBhvr>
                                        <p:cTn id="20" dur="768" decel="100000"/>
                                        <p:tgtEl>
                                          <p:spTgt spid="5"/>
                                        </p:tgtEl>
                                      </p:cBhvr>
                                      <p:from x="10000" y="10000"/>
                                      <p:to x="200000" y="450000"/>
                                    </p:animScale>
                                    <p:animScale>
                                      <p:cBhvr>
                                        <p:cTn id="21" dur="1230" accel="100000" fill="hold">
                                          <p:stCondLst>
                                            <p:cond delay="768"/>
                                          </p:stCondLst>
                                        </p:cTn>
                                        <p:tgtEl>
                                          <p:spTgt spid="5"/>
                                        </p:tgtEl>
                                      </p:cBhvr>
                                      <p:from x="200000" y="450000"/>
                                      <p:to x="100000" y="100000"/>
                                    </p:animScale>
                                    <p:set>
                                      <p:cBhvr>
                                        <p:cTn id="22" dur="768" fill="hold"/>
                                        <p:tgtEl>
                                          <p:spTgt spid="5"/>
                                        </p:tgtEl>
                                        <p:attrNameLst>
                                          <p:attrName>ppt_x</p:attrName>
                                        </p:attrNameLst>
                                      </p:cBhvr>
                                      <p:to>
                                        <p:strVal val="(0.5)"/>
                                      </p:to>
                                    </p:set>
                                    <p:anim from="(0.5)" to="(#ppt_x)" calcmode="lin" valueType="num">
                                      <p:cBhvr>
                                        <p:cTn id="23" dur="1230" accel="100000" fill="hold">
                                          <p:stCondLst>
                                            <p:cond delay="768"/>
                                          </p:stCondLst>
                                        </p:cTn>
                                        <p:tgtEl>
                                          <p:spTgt spid="5"/>
                                        </p:tgtEl>
                                        <p:attrNameLst>
                                          <p:attrName>ppt_x</p:attrName>
                                        </p:attrNameLst>
                                      </p:cBhvr>
                                    </p:anim>
                                    <p:set>
                                      <p:cBhvr>
                                        <p:cTn id="24" dur="768" fill="hold"/>
                                        <p:tgtEl>
                                          <p:spTgt spid="5"/>
                                        </p:tgtEl>
                                        <p:attrNameLst>
                                          <p:attrName>ppt_y</p:attrName>
                                        </p:attrNameLst>
                                      </p:cBhvr>
                                      <p:to>
                                        <p:strVal val="(#ppt_y+0.4)"/>
                                      </p:to>
                                    </p:set>
                                    <p:anim from="(#ppt_y+0.4)" to="(#ppt_y)" calcmode="lin" valueType="num">
                                      <p:cBhvr>
                                        <p:cTn id="25" dur="1230" accel="100000" fill="hold">
                                          <p:stCondLst>
                                            <p:cond delay="768"/>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bg>
      <p:bgPr>
        <a:solidFill>
          <a:schemeClr val="bg2">
            <a:lumMod val="50000"/>
          </a:schemeClr>
        </a:solidFill>
        <a:effectLst/>
      </p:bgPr>
    </p:bg>
    <p:spTree>
      <p:nvGrpSpPr>
        <p:cNvPr id="1" name=""/>
        <p:cNvGrpSpPr/>
        <p:nvPr/>
      </p:nvGrpSpPr>
      <p:grpSpPr>
        <a:xfrm>
          <a:off x="0" y="0"/>
          <a:ext cx="0" cy="0"/>
          <a:chOff x="0" y="0"/>
          <a:chExt cx="0" cy="0"/>
        </a:xfrm>
      </p:grpSpPr>
      <p:sp>
        <p:nvSpPr>
          <p:cNvPr id="132099" name="Rectangle 3"/>
          <p:cNvSpPr>
            <a:spLocks noGrp="1" noChangeArrowheads="1"/>
          </p:cNvSpPr>
          <p:nvPr>
            <p:ph idx="1"/>
          </p:nvPr>
        </p:nvSpPr>
        <p:spPr>
          <a:xfrm>
            <a:off x="395536" y="1412875"/>
            <a:ext cx="8291264" cy="5445125"/>
          </a:xfrm>
        </p:spPr>
        <p:txBody>
          <a:bodyPr rtlCol="1">
            <a:noAutofit/>
          </a:bodyPr>
          <a:lstStyle/>
          <a:p>
            <a:pPr algn="l" rtl="0" eaLnBrk="1" fontAlgn="auto" hangingPunct="1">
              <a:lnSpc>
                <a:spcPct val="90000"/>
              </a:lnSpc>
              <a:spcAft>
                <a:spcPts val="0"/>
              </a:spcAft>
              <a:buFont typeface="Wingdings" pitchFamily="2" charset="2"/>
              <a:buNone/>
              <a:defRPr/>
            </a:pPr>
            <a:r>
              <a:rPr lang="en-US" sz="24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Sunan Abu Dawud Book 37, Number 4284: </a:t>
            </a:r>
          </a:p>
          <a:p>
            <a:pPr algn="l" rtl="0" eaLnBrk="1" fontAlgn="auto" hangingPunct="1">
              <a:lnSpc>
                <a:spcPct val="90000"/>
              </a:lnSpc>
              <a:spcAft>
                <a:spcPts val="0"/>
              </a:spcAft>
              <a:buFont typeface="Wingdings" pitchFamily="2" charset="2"/>
              <a:buNone/>
              <a:defRPr/>
            </a:pPr>
            <a:r>
              <a:rPr lang="en-US" sz="24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Narrated Thawban: </a:t>
            </a:r>
          </a:p>
          <a:p>
            <a:pPr marL="1588" indent="-1588" algn="just" rtl="0" eaLnBrk="1" fontAlgn="auto" hangingPunct="1">
              <a:lnSpc>
                <a:spcPct val="90000"/>
              </a:lnSpc>
              <a:spcAft>
                <a:spcPts val="0"/>
              </a:spcAft>
              <a:buFont typeface="Wingdings" pitchFamily="2" charset="2"/>
              <a:buNone/>
              <a:defRPr/>
            </a:pPr>
            <a:r>
              <a:rPr lang="en-US" sz="24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The Prophet (Peace be upon him) said, “The people will soon summon one another to attack you as people when eating invite others to share their dish." Someone asked, “Will that be because of our small numbers at that time?” He replied, “No, you will be numerous at that time: but you will be scum and rubbish like that carried down by a torrent, and Allah will take fear of you from the breasts of your enemy and last enervation into your hearts.” Someone asked, “What is </a:t>
            </a:r>
            <a:r>
              <a:rPr lang="en-US" sz="2400" i="1"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wahn </a:t>
            </a:r>
            <a:r>
              <a:rPr lang="en-US" sz="24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Aharoni" pitchFamily="2" charset="-79"/>
                <a:cs typeface="Aharoni" pitchFamily="2" charset="-79"/>
              </a:rPr>
              <a:t>(enervation)?” The prophet (peace bee upon him) replied, “Love of the world and dislike of death.”</a:t>
            </a:r>
          </a:p>
        </p:txBody>
      </p:sp>
      <p:sp>
        <p:nvSpPr>
          <p:cNvPr id="5" name="Rectangle 2"/>
          <p:cNvSpPr>
            <a:spLocks noGrp="1" noRot="1" noChangeArrowheads="1"/>
          </p:cNvSpPr>
          <p:nvPr>
            <p:ph type="title"/>
          </p:nvPr>
        </p:nvSpPr>
        <p:spPr>
          <a:xfrm>
            <a:off x="683568" y="332656"/>
            <a:ext cx="7188417" cy="1008112"/>
          </a:xfrm>
        </p:spPr>
        <p:txBody>
          <a:bodyPr rtlCol="1">
            <a:noAutofit/>
          </a:bodyPr>
          <a:lstStyle/>
          <a:p>
            <a:pPr marL="838200" indent="-838200" eaLnBrk="1" fontAlgn="auto" hangingPunct="1">
              <a:spcAft>
                <a:spcPts val="0"/>
              </a:spcAft>
              <a:defRPr/>
            </a:pPr>
            <a:r>
              <a:rPr lang="en-US" sz="4800" dirty="0" smtClean="0">
                <a:ln w="18415" cmpd="sng">
                  <a:solidFill>
                    <a:srgbClr val="663300"/>
                  </a:solidFill>
                  <a:prstDash val="solid"/>
                </a:ln>
                <a:solidFill>
                  <a:schemeClr val="accent6"/>
                </a:solidFill>
                <a:effectLst>
                  <a:outerShdw blurRad="63500" dir="3600000" algn="tl" rotWithShape="0">
                    <a:srgbClr val="000000">
                      <a:alpha val="70000"/>
                    </a:srgbClr>
                  </a:outerShdw>
                </a:effectLst>
                <a:latin typeface="Aharoni" pitchFamily="2" charset="-79"/>
                <a:cs typeface="Aharoni" pitchFamily="2" charset="-79"/>
              </a:rPr>
              <a:t>Proverbial Ahadith</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68" decel="100000"/>
                                        <p:tgtEl>
                                          <p:spTgt spid="5"/>
                                        </p:tgtEl>
                                      </p:cBhvr>
                                    </p:animEffect>
                                    <p:animScale>
                                      <p:cBhvr>
                                        <p:cTn id="8" dur="768" decel="100000"/>
                                        <p:tgtEl>
                                          <p:spTgt spid="5"/>
                                        </p:tgtEl>
                                      </p:cBhvr>
                                      <p:from x="10000" y="10000"/>
                                      <p:to x="200000" y="450000"/>
                                    </p:animScale>
                                    <p:animScale>
                                      <p:cBhvr>
                                        <p:cTn id="9" dur="1230" accel="100000" fill="hold">
                                          <p:stCondLst>
                                            <p:cond delay="768"/>
                                          </p:stCondLst>
                                        </p:cTn>
                                        <p:tgtEl>
                                          <p:spTgt spid="5"/>
                                        </p:tgtEl>
                                      </p:cBhvr>
                                      <p:from x="200000" y="450000"/>
                                      <p:to x="100000" y="100000"/>
                                    </p:animScale>
                                    <p:set>
                                      <p:cBhvr>
                                        <p:cTn id="10" dur="768" fill="hold"/>
                                        <p:tgtEl>
                                          <p:spTgt spid="5"/>
                                        </p:tgtEl>
                                        <p:attrNameLst>
                                          <p:attrName>ppt_x</p:attrName>
                                        </p:attrNameLst>
                                      </p:cBhvr>
                                      <p:to>
                                        <p:strVal val="(0.5)"/>
                                      </p:to>
                                    </p:set>
                                    <p:anim from="(0.5)" to="(#ppt_x)" calcmode="lin" valueType="num">
                                      <p:cBhvr>
                                        <p:cTn id="11" dur="1230" accel="100000" fill="hold">
                                          <p:stCondLst>
                                            <p:cond delay="768"/>
                                          </p:stCondLst>
                                        </p:cTn>
                                        <p:tgtEl>
                                          <p:spTgt spid="5"/>
                                        </p:tgtEl>
                                        <p:attrNameLst>
                                          <p:attrName>ppt_x</p:attrName>
                                        </p:attrNameLst>
                                      </p:cBhvr>
                                    </p:anim>
                                    <p:set>
                                      <p:cBhvr>
                                        <p:cTn id="12" dur="768" fill="hold"/>
                                        <p:tgtEl>
                                          <p:spTgt spid="5"/>
                                        </p:tgtEl>
                                        <p:attrNameLst>
                                          <p:attrName>ppt_y</p:attrName>
                                        </p:attrNameLst>
                                      </p:cBhvr>
                                      <p:to>
                                        <p:strVal val="(#ppt_y+0.4)"/>
                                      </p:to>
                                    </p:set>
                                    <p:anim from="(#ppt_y+0.4)" to="(#ppt_y)" calcmode="lin" valueType="num">
                                      <p:cBhvr>
                                        <p:cTn id="13" dur="1230" accel="100000" fill="hold">
                                          <p:stCondLst>
                                            <p:cond delay="768"/>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32099">
                                            <p:txEl>
                                              <p:pRg st="0" end="0"/>
                                            </p:txEl>
                                          </p:spTgt>
                                        </p:tgtEl>
                                        <p:attrNameLst>
                                          <p:attrName>style.visibility</p:attrName>
                                        </p:attrNameLst>
                                      </p:cBhvr>
                                      <p:to>
                                        <p:strVal val="visible"/>
                                      </p:to>
                                    </p:set>
                                    <p:anim calcmode="lin" valueType="num">
                                      <p:cBhvr>
                                        <p:cTn id="18" dur="500" fill="hold"/>
                                        <p:tgtEl>
                                          <p:spTgt spid="13209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3209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3209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32099">
                                            <p:txEl>
                                              <p:pRg st="1" end="1"/>
                                            </p:txEl>
                                          </p:spTgt>
                                        </p:tgtEl>
                                        <p:attrNameLst>
                                          <p:attrName>style.visibility</p:attrName>
                                        </p:attrNameLst>
                                      </p:cBhvr>
                                      <p:to>
                                        <p:strVal val="visible"/>
                                      </p:to>
                                    </p:set>
                                    <p:anim calcmode="lin" valueType="num">
                                      <p:cBhvr>
                                        <p:cTn id="25" dur="500" fill="hold"/>
                                        <p:tgtEl>
                                          <p:spTgt spid="13209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32099">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320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32099">
                                            <p:txEl>
                                              <p:pRg st="2" end="2"/>
                                            </p:txEl>
                                          </p:spTgt>
                                        </p:tgtEl>
                                        <p:attrNameLst>
                                          <p:attrName>style.visibility</p:attrName>
                                        </p:attrNameLst>
                                      </p:cBhvr>
                                      <p:to>
                                        <p:strVal val="visible"/>
                                      </p:to>
                                    </p:set>
                                    <p:anim calcmode="lin" valueType="num">
                                      <p:cBhvr>
                                        <p:cTn id="32" dur="500" fill="hold"/>
                                        <p:tgtEl>
                                          <p:spTgt spid="132099">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32099">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32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bg>
      <p:bgPr>
        <a:solidFill>
          <a:srgbClr val="A50021"/>
        </a:solidFill>
        <a:effectLst/>
      </p:bgPr>
    </p:bg>
    <p:spTree>
      <p:nvGrpSpPr>
        <p:cNvPr id="1" name=""/>
        <p:cNvGrpSpPr/>
        <p:nvPr/>
      </p:nvGrpSpPr>
      <p:grpSpPr>
        <a:xfrm>
          <a:off x="0" y="0"/>
          <a:ext cx="0" cy="0"/>
          <a:chOff x="0" y="0"/>
          <a:chExt cx="0" cy="0"/>
        </a:xfrm>
      </p:grpSpPr>
      <p:sp>
        <p:nvSpPr>
          <p:cNvPr id="133123" name="Rectangle 3"/>
          <p:cNvSpPr>
            <a:spLocks noGrp="1" noChangeArrowheads="1"/>
          </p:cNvSpPr>
          <p:nvPr>
            <p:ph idx="1"/>
          </p:nvPr>
        </p:nvSpPr>
        <p:spPr>
          <a:xfrm>
            <a:off x="539552" y="1489121"/>
            <a:ext cx="8071048" cy="5373216"/>
          </a:xfrm>
        </p:spPr>
        <p:txBody>
          <a:bodyPr rtlCol="1">
            <a:noAutofit/>
          </a:bodyPr>
          <a:lstStyle/>
          <a:p>
            <a:pPr algn="l" rtl="0" eaLnBrk="1" fontAlgn="auto" hangingPunct="1">
              <a:lnSpc>
                <a:spcPct val="90000"/>
              </a:lnSpc>
              <a:spcAft>
                <a:spcPts val="0"/>
              </a:spcAft>
              <a:buFont typeface="Wingdings" pitchFamily="2" charset="2"/>
              <a:buNone/>
              <a:defRPr/>
            </a:pPr>
            <a:r>
              <a:rPr lang="en-US" sz="2400" dirty="0" smtClean="0">
                <a:ln w="18415" cmpd="sng">
                  <a:solidFill>
                    <a:srgbClr val="FFFFFF"/>
                  </a:solidFill>
                  <a:prstDash val="solid"/>
                </a:ln>
                <a:solidFill>
                  <a:schemeClr val="accent6">
                    <a:lumMod val="20000"/>
                    <a:lumOff val="80000"/>
                  </a:schemeClr>
                </a:solidFill>
                <a:effectLst>
                  <a:outerShdw blurRad="63500" dir="3600000" algn="tl" rotWithShape="0">
                    <a:srgbClr val="000000">
                      <a:alpha val="70000"/>
                    </a:srgbClr>
                  </a:outerShdw>
                </a:effectLst>
                <a:latin typeface="Aharoni" pitchFamily="2" charset="-79"/>
                <a:cs typeface="Aharoni" pitchFamily="2" charset="-79"/>
              </a:rPr>
              <a:t>Sahih Muslim Book 040, Number 6783: </a:t>
            </a:r>
          </a:p>
          <a:p>
            <a:pPr marL="1588" indent="-1588" algn="just" rtl="0" eaLnBrk="1" fontAlgn="auto" hangingPunct="1">
              <a:lnSpc>
                <a:spcPct val="90000"/>
              </a:lnSpc>
              <a:spcAft>
                <a:spcPts val="0"/>
              </a:spcAft>
              <a:buFont typeface="Wingdings" pitchFamily="2" charset="2"/>
              <a:buNone/>
              <a:defRPr/>
            </a:pPr>
            <a:r>
              <a:rPr lang="en-US" sz="2400" dirty="0" smtClean="0">
                <a:ln w="18415" cmpd="sng">
                  <a:solidFill>
                    <a:srgbClr val="FFFFFF"/>
                  </a:solidFill>
                  <a:prstDash val="solid"/>
                </a:ln>
                <a:solidFill>
                  <a:schemeClr val="accent6">
                    <a:lumMod val="20000"/>
                    <a:lumOff val="80000"/>
                  </a:schemeClr>
                </a:solidFill>
                <a:effectLst>
                  <a:outerShdw blurRad="63500" dir="3600000" algn="tl" rotWithShape="0">
                    <a:srgbClr val="000000">
                      <a:alpha val="70000"/>
                    </a:srgbClr>
                  </a:outerShdw>
                </a:effectLst>
                <a:latin typeface="Aharoni" pitchFamily="2" charset="-79"/>
                <a:cs typeface="Aharoni" pitchFamily="2" charset="-79"/>
              </a:rPr>
              <a:t>Sahl b. Sa'd as-Sa'idi reported, “I was in the company of Allah's Messenger (may peace be upon him) that he gave a description of Paradise and then He (may peace be upon him) concluded with these words, ‘There would be bounties which the eye has not seen and the ear has not heard and no human heart has ever perceived them.’ He then recited this verse, ‘Their sides forsake their beds, calling upon their Lord in fear and in hope, and spend out of what We have given them. So no soul knows what refreshment of the eyes is hidden for them: a reward for what they did." (As-Sajda: 16-17)</a:t>
            </a:r>
          </a:p>
        </p:txBody>
      </p:sp>
      <p:sp>
        <p:nvSpPr>
          <p:cNvPr id="5" name="Rectangle 2"/>
          <p:cNvSpPr>
            <a:spLocks noGrp="1" noRot="1" noChangeArrowheads="1"/>
          </p:cNvSpPr>
          <p:nvPr>
            <p:ph type="title"/>
          </p:nvPr>
        </p:nvSpPr>
        <p:spPr>
          <a:xfrm>
            <a:off x="683568" y="332656"/>
            <a:ext cx="7188417" cy="1008112"/>
          </a:xfrm>
        </p:spPr>
        <p:txBody>
          <a:bodyPr rtlCol="1">
            <a:noAutofit/>
          </a:bodyPr>
          <a:lstStyle/>
          <a:p>
            <a:pPr marL="838200" indent="-838200" rtl="0" eaLnBrk="1" fontAlgn="auto" hangingPunct="1">
              <a:spcAft>
                <a:spcPts val="0"/>
              </a:spcAft>
              <a:defRPr/>
            </a:pPr>
            <a:r>
              <a:rPr lang="en-US" sz="4800" dirty="0" smtClean="0">
                <a:ln w="18415" cmpd="sng">
                  <a:solidFill>
                    <a:srgbClr val="FF0000"/>
                  </a:solidFill>
                  <a:prstDash val="solid"/>
                </a:ln>
                <a:solidFill>
                  <a:srgbClr val="FFFF00"/>
                </a:solidFill>
                <a:effectLst>
                  <a:outerShdw blurRad="63500" dir="3600000" algn="tl" rotWithShape="0">
                    <a:srgbClr val="000000">
                      <a:alpha val="70000"/>
                    </a:srgbClr>
                  </a:outerShdw>
                </a:effectLst>
                <a:latin typeface="Aharoni" pitchFamily="2" charset="-79"/>
                <a:cs typeface="Aharoni" pitchFamily="2" charset="-79"/>
              </a:rPr>
              <a:t>Proverbial Ahadith</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68" decel="100000"/>
                                        <p:tgtEl>
                                          <p:spTgt spid="5"/>
                                        </p:tgtEl>
                                      </p:cBhvr>
                                    </p:animEffect>
                                    <p:animScale>
                                      <p:cBhvr>
                                        <p:cTn id="8" dur="768" decel="100000"/>
                                        <p:tgtEl>
                                          <p:spTgt spid="5"/>
                                        </p:tgtEl>
                                      </p:cBhvr>
                                      <p:from x="10000" y="10000"/>
                                      <p:to x="200000" y="450000"/>
                                    </p:animScale>
                                    <p:animScale>
                                      <p:cBhvr>
                                        <p:cTn id="9" dur="1230" accel="100000" fill="hold">
                                          <p:stCondLst>
                                            <p:cond delay="768"/>
                                          </p:stCondLst>
                                        </p:cTn>
                                        <p:tgtEl>
                                          <p:spTgt spid="5"/>
                                        </p:tgtEl>
                                      </p:cBhvr>
                                      <p:from x="200000" y="450000"/>
                                      <p:to x="100000" y="100000"/>
                                    </p:animScale>
                                    <p:set>
                                      <p:cBhvr>
                                        <p:cTn id="10" dur="768" fill="hold"/>
                                        <p:tgtEl>
                                          <p:spTgt spid="5"/>
                                        </p:tgtEl>
                                        <p:attrNameLst>
                                          <p:attrName>ppt_x</p:attrName>
                                        </p:attrNameLst>
                                      </p:cBhvr>
                                      <p:to>
                                        <p:strVal val="(0.5)"/>
                                      </p:to>
                                    </p:set>
                                    <p:anim from="(0.5)" to="(#ppt_x)" calcmode="lin" valueType="num">
                                      <p:cBhvr>
                                        <p:cTn id="11" dur="1230" accel="100000" fill="hold">
                                          <p:stCondLst>
                                            <p:cond delay="768"/>
                                          </p:stCondLst>
                                        </p:cTn>
                                        <p:tgtEl>
                                          <p:spTgt spid="5"/>
                                        </p:tgtEl>
                                        <p:attrNameLst>
                                          <p:attrName>ppt_x</p:attrName>
                                        </p:attrNameLst>
                                      </p:cBhvr>
                                    </p:anim>
                                    <p:set>
                                      <p:cBhvr>
                                        <p:cTn id="12" dur="768" fill="hold"/>
                                        <p:tgtEl>
                                          <p:spTgt spid="5"/>
                                        </p:tgtEl>
                                        <p:attrNameLst>
                                          <p:attrName>ppt_y</p:attrName>
                                        </p:attrNameLst>
                                      </p:cBhvr>
                                      <p:to>
                                        <p:strVal val="(#ppt_y+0.4)"/>
                                      </p:to>
                                    </p:set>
                                    <p:anim from="(#ppt_y+0.4)" to="(#ppt_y)" calcmode="lin" valueType="num">
                                      <p:cBhvr>
                                        <p:cTn id="13" dur="1230" accel="100000" fill="hold">
                                          <p:stCondLst>
                                            <p:cond delay="768"/>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33123">
                                            <p:txEl>
                                              <p:pRg st="0" end="0"/>
                                            </p:txEl>
                                          </p:spTgt>
                                        </p:tgtEl>
                                        <p:attrNameLst>
                                          <p:attrName>style.visibility</p:attrName>
                                        </p:attrNameLst>
                                      </p:cBhvr>
                                      <p:to>
                                        <p:strVal val="visible"/>
                                      </p:to>
                                    </p:set>
                                    <p:anim calcmode="lin" valueType="num">
                                      <p:cBhvr>
                                        <p:cTn id="18" dur="500" fill="hold"/>
                                        <p:tgtEl>
                                          <p:spTgt spid="13312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3312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3312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33123">
                                            <p:txEl>
                                              <p:pRg st="1" end="1"/>
                                            </p:txEl>
                                          </p:spTgt>
                                        </p:tgtEl>
                                        <p:attrNameLst>
                                          <p:attrName>style.visibility</p:attrName>
                                        </p:attrNameLst>
                                      </p:cBhvr>
                                      <p:to>
                                        <p:strVal val="visible"/>
                                      </p:to>
                                    </p:set>
                                    <p:anim calcmode="lin" valueType="num">
                                      <p:cBhvr>
                                        <p:cTn id="25" dur="500" fill="hold"/>
                                        <p:tgtEl>
                                          <p:spTgt spid="13312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3312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33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bg>
      <p:bgPr>
        <a:solidFill>
          <a:schemeClr val="bg2">
            <a:lumMod val="75000"/>
          </a:schemeClr>
        </a:solidFill>
        <a:effectLst/>
      </p:bgPr>
    </p:bg>
    <p:spTree>
      <p:nvGrpSpPr>
        <p:cNvPr id="1" name=""/>
        <p:cNvGrpSpPr/>
        <p:nvPr/>
      </p:nvGrpSpPr>
      <p:grpSpPr>
        <a:xfrm>
          <a:off x="0" y="0"/>
          <a:ext cx="0" cy="0"/>
          <a:chOff x="0" y="0"/>
          <a:chExt cx="0" cy="0"/>
        </a:xfrm>
      </p:grpSpPr>
      <p:sp>
        <p:nvSpPr>
          <p:cNvPr id="123906" name="Rectangle 2"/>
          <p:cNvSpPr>
            <a:spLocks noGrp="1" noRot="1" noChangeArrowheads="1"/>
          </p:cNvSpPr>
          <p:nvPr>
            <p:ph type="title"/>
          </p:nvPr>
        </p:nvSpPr>
        <p:spPr>
          <a:xfrm>
            <a:off x="755650" y="304800"/>
            <a:ext cx="7735888" cy="990600"/>
          </a:xfrm>
        </p:spPr>
        <p:txBody>
          <a:bodyPr/>
          <a:lstStyle/>
          <a:p>
            <a:pPr marL="838200" indent="-838200" eaLnBrk="1" hangingPunct="1"/>
            <a:r>
              <a:rPr lang="en-US" sz="6000" b="1" smtClean="0">
                <a:solidFill>
                  <a:srgbClr val="A50021"/>
                </a:solidFill>
                <a:latin typeface="Aharoni" pitchFamily="2" charset="-79"/>
                <a:cs typeface="Aharoni" pitchFamily="2" charset="-79"/>
              </a:rPr>
              <a:t>Verses</a:t>
            </a:r>
            <a:endParaRPr lang="en-US" sz="7200" b="1" smtClean="0">
              <a:solidFill>
                <a:srgbClr val="A50021"/>
              </a:solidFill>
              <a:latin typeface="Aharoni" pitchFamily="2" charset="-79"/>
              <a:cs typeface="Aharoni" pitchFamily="2" charset="-79"/>
            </a:endParaRPr>
          </a:p>
        </p:txBody>
      </p:sp>
      <p:sp>
        <p:nvSpPr>
          <p:cNvPr id="123907" name="Rectangle 3"/>
          <p:cNvSpPr>
            <a:spLocks noGrp="1" noChangeArrowheads="1"/>
          </p:cNvSpPr>
          <p:nvPr>
            <p:ph idx="1"/>
          </p:nvPr>
        </p:nvSpPr>
        <p:spPr>
          <a:xfrm>
            <a:off x="539750" y="1371600"/>
            <a:ext cx="8070850" cy="4572000"/>
          </a:xfrm>
        </p:spPr>
        <p:txBody>
          <a:bodyPr/>
          <a:lstStyle/>
          <a:p>
            <a:pPr algn="just" rtl="0" eaLnBrk="1" hangingPunct="1">
              <a:buFont typeface="Wingdings" pitchFamily="2" charset="2"/>
              <a:buNone/>
            </a:pPr>
            <a:r>
              <a:rPr lang="en-US" sz="2400" smtClean="0">
                <a:cs typeface="Arial" pitchFamily="34" charset="0"/>
              </a:rPr>
              <a:t>    </a:t>
            </a:r>
            <a:r>
              <a:rPr lang="en-US" sz="2400" b="1" smtClean="0">
                <a:latin typeface="Academy Engraved LET"/>
                <a:cs typeface="Aharoni" pitchFamily="2" charset="-79"/>
              </a:rPr>
              <a:t>Never</a:t>
            </a:r>
            <a:r>
              <a:rPr lang="en-US" sz="3600" b="1" smtClean="0">
                <a:solidFill>
                  <a:srgbClr val="A50021"/>
                </a:solidFill>
                <a:latin typeface="Academy Engraved LET"/>
                <a:cs typeface="Aharoni" pitchFamily="2" charset="-79"/>
              </a:rPr>
              <a:t>! </a:t>
            </a:r>
            <a:r>
              <a:rPr lang="en-US" sz="2400" b="1" smtClean="0">
                <a:latin typeface="Academy Engraved LET"/>
                <a:cs typeface="Aharoni" pitchFamily="2" charset="-79"/>
              </a:rPr>
              <a:t>None of the deeds are accepted when mixed with polytheism.</a:t>
            </a:r>
          </a:p>
          <a:p>
            <a:pPr algn="just" rtl="0" eaLnBrk="1" hangingPunct="1"/>
            <a:r>
              <a:rPr lang="en-US" sz="2400" b="1" smtClean="0">
                <a:solidFill>
                  <a:srgbClr val="A50021"/>
                </a:solidFill>
                <a:latin typeface="Academy Engraved LET"/>
                <a:cs typeface="Aharoni" pitchFamily="2" charset="-79"/>
              </a:rPr>
              <a:t>Allah says, "</a:t>
            </a:r>
            <a:r>
              <a:rPr lang="en-US" sz="2400" b="1" smtClean="0">
                <a:latin typeface="Academy Engraved LET"/>
                <a:cs typeface="Aharoni" pitchFamily="2" charset="-79"/>
              </a:rPr>
              <a:t>If they had joined in worship others with Allah, all that they used to do would have been of no benefit to them.</a:t>
            </a:r>
            <a:r>
              <a:rPr lang="en-US" sz="2400" b="1" smtClean="0">
                <a:solidFill>
                  <a:srgbClr val="A50021"/>
                </a:solidFill>
                <a:latin typeface="Academy Engraved LET"/>
                <a:cs typeface="Aharoni" pitchFamily="2" charset="-79"/>
              </a:rPr>
              <a:t>"</a:t>
            </a:r>
            <a:r>
              <a:rPr lang="en-US" sz="2400" b="1" smtClean="0">
                <a:latin typeface="Academy Engraved LET"/>
                <a:cs typeface="Aharoni" pitchFamily="2" charset="-79"/>
              </a:rPr>
              <a:t> </a:t>
            </a:r>
            <a:r>
              <a:rPr lang="en-US" sz="2400" b="1" smtClean="0">
                <a:solidFill>
                  <a:srgbClr val="A50021"/>
                </a:solidFill>
                <a:latin typeface="Academy Engraved LET"/>
                <a:cs typeface="Aharoni" pitchFamily="2" charset="-79"/>
              </a:rPr>
              <a:t>(6:88)</a:t>
            </a:r>
          </a:p>
          <a:p>
            <a:pPr algn="just" rtl="0" eaLnBrk="1" hangingPunct="1"/>
            <a:r>
              <a:rPr lang="en-US" sz="2400" b="1" smtClean="0">
                <a:solidFill>
                  <a:srgbClr val="A50021"/>
                </a:solidFill>
                <a:latin typeface="Academy Engraved LET"/>
                <a:cs typeface="Aharoni" pitchFamily="2" charset="-79"/>
              </a:rPr>
              <a:t>“</a:t>
            </a:r>
            <a:r>
              <a:rPr lang="en-US" sz="2400" b="1" smtClean="0">
                <a:latin typeface="Academy Engraved LET"/>
                <a:cs typeface="Aharoni" pitchFamily="2" charset="-79"/>
              </a:rPr>
              <a:t>Verily</a:t>
            </a:r>
            <a:r>
              <a:rPr lang="en-US" sz="4000" b="1" smtClean="0">
                <a:solidFill>
                  <a:srgbClr val="A50021"/>
                </a:solidFill>
                <a:latin typeface="Academy Engraved LET"/>
                <a:cs typeface="Aharoni" pitchFamily="2" charset="-79"/>
              </a:rPr>
              <a:t>!</a:t>
            </a:r>
            <a:r>
              <a:rPr lang="en-US" sz="2400" b="1" smtClean="0">
                <a:latin typeface="Academy Engraved LET"/>
                <a:cs typeface="Aharoni" pitchFamily="2" charset="-79"/>
              </a:rPr>
              <a:t> Allah forgives not setting up partners (in worship) with Him</a:t>
            </a:r>
            <a:r>
              <a:rPr lang="en-US" sz="2400" b="1" smtClean="0">
                <a:solidFill>
                  <a:srgbClr val="A50021"/>
                </a:solidFill>
                <a:latin typeface="Academy Engraved LET"/>
                <a:cs typeface="Aharoni" pitchFamily="2" charset="-79"/>
              </a:rPr>
              <a:t>,</a:t>
            </a:r>
            <a:r>
              <a:rPr lang="en-US" sz="2400" b="1" smtClean="0">
                <a:latin typeface="Academy Engraved LET"/>
                <a:cs typeface="Aharoni" pitchFamily="2" charset="-79"/>
              </a:rPr>
              <a:t> but He forgives whom He pleases sins other than that.</a:t>
            </a:r>
            <a:r>
              <a:rPr lang="en-US" sz="2400" b="1" smtClean="0">
                <a:solidFill>
                  <a:srgbClr val="A50021"/>
                </a:solidFill>
                <a:latin typeface="Academy Engraved LET"/>
                <a:cs typeface="Aharoni" pitchFamily="2" charset="-79"/>
              </a:rPr>
              <a:t>“ (4:116)</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fade">
                                      <p:cBhvr>
                                        <p:cTn id="7" dur="768" decel="100000"/>
                                        <p:tgtEl>
                                          <p:spTgt spid="123906"/>
                                        </p:tgtEl>
                                      </p:cBhvr>
                                    </p:animEffect>
                                    <p:animScale>
                                      <p:cBhvr>
                                        <p:cTn id="8" dur="768" decel="100000"/>
                                        <p:tgtEl>
                                          <p:spTgt spid="123906"/>
                                        </p:tgtEl>
                                      </p:cBhvr>
                                      <p:from x="10000" y="10000"/>
                                      <p:to x="200000" y="450000"/>
                                    </p:animScale>
                                    <p:animScale>
                                      <p:cBhvr>
                                        <p:cTn id="9" dur="1230" accel="100000" fill="hold">
                                          <p:stCondLst>
                                            <p:cond delay="768"/>
                                          </p:stCondLst>
                                        </p:cTn>
                                        <p:tgtEl>
                                          <p:spTgt spid="123906"/>
                                        </p:tgtEl>
                                      </p:cBhvr>
                                      <p:from x="200000" y="450000"/>
                                      <p:to x="100000" y="100000"/>
                                    </p:animScale>
                                    <p:set>
                                      <p:cBhvr>
                                        <p:cTn id="10" dur="768" fill="hold"/>
                                        <p:tgtEl>
                                          <p:spTgt spid="123906"/>
                                        </p:tgtEl>
                                        <p:attrNameLst>
                                          <p:attrName>ppt_x</p:attrName>
                                        </p:attrNameLst>
                                      </p:cBhvr>
                                      <p:to>
                                        <p:strVal val="(0.5)"/>
                                      </p:to>
                                    </p:set>
                                    <p:anim from="(0.5)" to="(#ppt_x)" calcmode="lin" valueType="num">
                                      <p:cBhvr>
                                        <p:cTn id="11" dur="1230" accel="100000" fill="hold">
                                          <p:stCondLst>
                                            <p:cond delay="768"/>
                                          </p:stCondLst>
                                        </p:cTn>
                                        <p:tgtEl>
                                          <p:spTgt spid="123906"/>
                                        </p:tgtEl>
                                        <p:attrNameLst>
                                          <p:attrName>ppt_x</p:attrName>
                                        </p:attrNameLst>
                                      </p:cBhvr>
                                    </p:anim>
                                    <p:set>
                                      <p:cBhvr>
                                        <p:cTn id="12" dur="768" fill="hold"/>
                                        <p:tgtEl>
                                          <p:spTgt spid="123906"/>
                                        </p:tgtEl>
                                        <p:attrNameLst>
                                          <p:attrName>ppt_y</p:attrName>
                                        </p:attrNameLst>
                                      </p:cBhvr>
                                      <p:to>
                                        <p:strVal val="(#ppt_y+0.4)"/>
                                      </p:to>
                                    </p:set>
                                    <p:anim from="(#ppt_y+0.4)" to="(#ppt_y)" calcmode="lin" valueType="num">
                                      <p:cBhvr>
                                        <p:cTn id="13" dur="1230" accel="100000" fill="hold">
                                          <p:stCondLst>
                                            <p:cond delay="768"/>
                                          </p:stCondLst>
                                        </p:cTn>
                                        <p:tgtEl>
                                          <p:spTgt spid="12390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23907">
                                            <p:txEl>
                                              <p:pRg st="0" end="0"/>
                                            </p:txEl>
                                          </p:spTgt>
                                        </p:tgtEl>
                                        <p:attrNameLst>
                                          <p:attrName>style.visibility</p:attrName>
                                        </p:attrNameLst>
                                      </p:cBhvr>
                                      <p:to>
                                        <p:strVal val="visible"/>
                                      </p:to>
                                    </p:set>
                                    <p:anim calcmode="lin" valueType="num">
                                      <p:cBhvr>
                                        <p:cTn id="18" dur="500" fill="hold"/>
                                        <p:tgtEl>
                                          <p:spTgt spid="12390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2390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2390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23907">
                                            <p:txEl>
                                              <p:pRg st="1" end="1"/>
                                            </p:txEl>
                                          </p:spTgt>
                                        </p:tgtEl>
                                        <p:attrNameLst>
                                          <p:attrName>style.visibility</p:attrName>
                                        </p:attrNameLst>
                                      </p:cBhvr>
                                      <p:to>
                                        <p:strVal val="visible"/>
                                      </p:to>
                                    </p:set>
                                    <p:anim calcmode="lin" valueType="num">
                                      <p:cBhvr>
                                        <p:cTn id="25" dur="500" fill="hold"/>
                                        <p:tgtEl>
                                          <p:spTgt spid="12390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2390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2390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23907">
                                            <p:txEl>
                                              <p:pRg st="2" end="2"/>
                                            </p:txEl>
                                          </p:spTgt>
                                        </p:tgtEl>
                                        <p:attrNameLst>
                                          <p:attrName>style.visibility</p:attrName>
                                        </p:attrNameLst>
                                      </p:cBhvr>
                                      <p:to>
                                        <p:strVal val="visible"/>
                                      </p:to>
                                    </p:set>
                                    <p:anim calcmode="lin" valueType="num">
                                      <p:cBhvr>
                                        <p:cTn id="32" dur="500" fill="hold"/>
                                        <p:tgtEl>
                                          <p:spTgt spid="12390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2390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239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P spid="123907"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07875" name="Rectangle 3"/>
          <p:cNvSpPr>
            <a:spLocks noGrp="1" noChangeArrowheads="1"/>
          </p:cNvSpPr>
          <p:nvPr>
            <p:ph idx="1"/>
          </p:nvPr>
        </p:nvSpPr>
        <p:spPr>
          <a:xfrm>
            <a:off x="609600" y="1504950"/>
            <a:ext cx="7696200" cy="4667250"/>
          </a:xfrm>
        </p:spPr>
        <p:txBody>
          <a:bodyPr rtlCol="1">
            <a:normAutofit fontScale="85000" lnSpcReduction="10000"/>
          </a:bodyPr>
          <a:lstStyle/>
          <a:p>
            <a:pPr marL="58738" indent="-4763" algn="ctr" eaLnBrk="1" fontAlgn="auto" hangingPunct="1">
              <a:spcAft>
                <a:spcPts val="0"/>
              </a:spcAft>
              <a:buFont typeface="Wingdings" pitchFamily="2" charset="2"/>
              <a:buNone/>
              <a:defRPr/>
            </a:pPr>
            <a:r>
              <a:rPr lang="ar-SA" sz="2800" b="1" dirty="0" smtClean="0">
                <a:solidFill>
                  <a:schemeClr val="tx1">
                    <a:lumMod val="85000"/>
                    <a:lumOff val="15000"/>
                  </a:schemeClr>
                </a:solidFill>
                <a:latin typeface="KFGQPC Uthman Taha Naskh" pitchFamily="2" charset="-78"/>
                <a:ea typeface="GE MB Farah Bold" pitchFamily="50" charset="-78"/>
                <a:cs typeface="KFGQPC Uthman Taha Naskh" pitchFamily="2" charset="-78"/>
              </a:rPr>
              <a:t>وَإِذْ أَخَذَ رَبُّكَ مِن بَنِي آدَمَ مِن ظُهُورِهِمْ ذُرِّيَّتَهُمْ وَأَشْهَدَهُمْ عَلَى أَنفُسِهِمْ أَلَسْتَ</a:t>
            </a:r>
            <a:endParaRPr lang="ar-EG" sz="2800" b="1" dirty="0" smtClean="0">
              <a:solidFill>
                <a:schemeClr val="tx1">
                  <a:lumMod val="85000"/>
                  <a:lumOff val="15000"/>
                </a:schemeClr>
              </a:solidFill>
              <a:latin typeface="KFGQPC Uthman Taha Naskh" pitchFamily="2" charset="-78"/>
              <a:ea typeface="GE MB Farah Bold" pitchFamily="50" charset="-78"/>
              <a:cs typeface="KFGQPC Uthman Taha Naskh" pitchFamily="2" charset="-78"/>
            </a:endParaRPr>
          </a:p>
          <a:p>
            <a:pPr marL="58738" indent="-4763" algn="ctr" eaLnBrk="1" fontAlgn="auto" hangingPunct="1">
              <a:spcAft>
                <a:spcPts val="0"/>
              </a:spcAft>
              <a:buFont typeface="Wingdings" pitchFamily="2" charset="2"/>
              <a:buNone/>
              <a:defRPr/>
            </a:pPr>
            <a:r>
              <a:rPr lang="ar-EG" sz="2800" b="1" dirty="0" smtClean="0">
                <a:solidFill>
                  <a:schemeClr val="tx1">
                    <a:lumMod val="85000"/>
                    <a:lumOff val="15000"/>
                  </a:schemeClr>
                </a:solidFill>
                <a:latin typeface="KFGQPC Uthman Taha Naskh" pitchFamily="2" charset="-78"/>
                <a:ea typeface="GE MB Farah Bold" pitchFamily="50" charset="-78"/>
                <a:cs typeface="KFGQPC Uthman Taha Naskh" pitchFamily="2" charset="-78"/>
              </a:rPr>
              <a:t> </a:t>
            </a:r>
            <a:r>
              <a:rPr lang="ar-SA" sz="2800" b="1" dirty="0" smtClean="0">
                <a:solidFill>
                  <a:schemeClr val="tx1">
                    <a:lumMod val="85000"/>
                    <a:lumOff val="15000"/>
                  </a:schemeClr>
                </a:solidFill>
                <a:latin typeface="KFGQPC Uthman Taha Naskh" pitchFamily="2" charset="-78"/>
                <a:ea typeface="GE MB Farah Bold" pitchFamily="50" charset="-78"/>
                <a:cs typeface="KFGQPC Uthman Taha Naskh" pitchFamily="2" charset="-78"/>
              </a:rPr>
              <a:t>بِرَبِّكُمْ قَالُواْ بَلَى شَهِدْنَا أَن تَقُولُواْ يَوْمَ الْقِيَامَةِ إِنَّا كُنَّا عَنْ هَذَا غَافِلِينَ</a:t>
            </a:r>
            <a:endParaRPr lang="en-GB" sz="2800" b="1" dirty="0" smtClean="0">
              <a:solidFill>
                <a:schemeClr val="tx1">
                  <a:lumMod val="85000"/>
                  <a:lumOff val="15000"/>
                </a:schemeClr>
              </a:solidFill>
              <a:latin typeface="GE MB Farah Bold" pitchFamily="50" charset="-78"/>
              <a:ea typeface="GE MB Farah Bold" pitchFamily="50" charset="-78"/>
              <a:cs typeface="KFGQPC Uthman Taha Naskh" pitchFamily="2" charset="-78"/>
            </a:endParaRPr>
          </a:p>
          <a:p>
            <a:pPr marL="58738" indent="-4763" algn="just" rtl="0" eaLnBrk="1" fontAlgn="auto" hangingPunct="1">
              <a:spcAft>
                <a:spcPts val="0"/>
              </a:spcAft>
              <a:buFont typeface="Wingdings" pitchFamily="2" charset="2"/>
              <a:buNone/>
              <a:defRPr/>
            </a:pPr>
            <a:r>
              <a:rPr lang="en-GB" b="1" dirty="0" smtClean="0">
                <a:solidFill>
                  <a:schemeClr val="tx1">
                    <a:lumMod val="85000"/>
                    <a:lumOff val="15000"/>
                  </a:schemeClr>
                </a:solidFill>
                <a:latin typeface="Aharoni" pitchFamily="2" charset="-79"/>
                <a:cs typeface="Aharoni" pitchFamily="2" charset="-79"/>
              </a:rPr>
              <a:t/>
            </a:r>
            <a:br>
              <a:rPr lang="en-GB" b="1" dirty="0" smtClean="0">
                <a:solidFill>
                  <a:schemeClr val="tx1">
                    <a:lumMod val="85000"/>
                    <a:lumOff val="15000"/>
                  </a:schemeClr>
                </a:solidFill>
                <a:latin typeface="Aharoni" pitchFamily="2" charset="-79"/>
                <a:cs typeface="Aharoni" pitchFamily="2" charset="-79"/>
              </a:rPr>
            </a:br>
            <a:r>
              <a:rPr lang="en-GB" b="1" dirty="0" smtClean="0">
                <a:solidFill>
                  <a:schemeClr val="tx1">
                    <a:lumMod val="85000"/>
                    <a:lumOff val="15000"/>
                  </a:schemeClr>
                </a:solidFill>
                <a:latin typeface="Aharoni" pitchFamily="2" charset="-79"/>
                <a:cs typeface="Aharoni" pitchFamily="2" charset="-79"/>
              </a:rPr>
              <a:t>“</a:t>
            </a:r>
            <a:r>
              <a:rPr lang="en-GB" sz="2800" b="1" dirty="0" smtClean="0">
                <a:solidFill>
                  <a:schemeClr val="tx1">
                    <a:lumMod val="85000"/>
                    <a:lumOff val="15000"/>
                  </a:schemeClr>
                </a:solidFill>
                <a:latin typeface="Aharoni" pitchFamily="2" charset="-79"/>
                <a:cs typeface="Aharoni" pitchFamily="2" charset="-79"/>
              </a:rPr>
              <a:t>And (remember) when your Lord brought forth from the Children of Adam, from their loins, their seed (or from Adam's loin his offspring) and made them testify as to themselves (saying), ‘Am I not your Lord?’ They said, ‘Yes! We testify,’ lest you should say on the Day of Resurrection, ‘Verily, we have been unaware of this.’“ </a:t>
            </a:r>
            <a:r>
              <a:rPr lang="en-GB" sz="2800" b="1" dirty="0" smtClean="0">
                <a:solidFill>
                  <a:srgbClr val="A50021"/>
                </a:solidFill>
                <a:latin typeface="Aharoni" pitchFamily="2" charset="-79"/>
                <a:cs typeface="Aharoni" pitchFamily="2" charset="-79"/>
              </a:rPr>
              <a:t>(Al-A'raf:172)</a:t>
            </a:r>
          </a:p>
          <a:p>
            <a:pPr marL="58738" indent="-4763" algn="just" rtl="0" eaLnBrk="1" fontAlgn="auto" hangingPunct="1">
              <a:spcAft>
                <a:spcPts val="0"/>
              </a:spcAft>
              <a:buFont typeface="Wingdings" pitchFamily="2" charset="2"/>
              <a:buNone/>
              <a:defRPr/>
            </a:pPr>
            <a:r>
              <a:rPr lang="en-GB" sz="2400" b="1" dirty="0" smtClean="0">
                <a:latin typeface="Batang" pitchFamily="18" charset="-127"/>
              </a:rPr>
              <a:t/>
            </a:r>
            <a:br>
              <a:rPr lang="en-GB" sz="2400" b="1" dirty="0" smtClean="0">
                <a:latin typeface="Batang" pitchFamily="18" charset="-127"/>
              </a:rPr>
            </a:br>
            <a:r>
              <a:rPr lang="en-GB" sz="2800" dirty="0" smtClean="0"/>
              <a:t/>
            </a:r>
            <a:br>
              <a:rPr lang="en-GB" sz="2800" dirty="0" smtClean="0"/>
            </a:br>
            <a:endParaRPr lang="en-US" sz="2800" dirty="0" smtClean="0"/>
          </a:p>
        </p:txBody>
      </p:sp>
      <p:sp>
        <p:nvSpPr>
          <p:cNvPr id="5" name="Rectangle 2"/>
          <p:cNvSpPr>
            <a:spLocks noGrp="1" noRot="1" noChangeArrowheads="1"/>
          </p:cNvSpPr>
          <p:nvPr>
            <p:ph type="title"/>
          </p:nvPr>
        </p:nvSpPr>
        <p:spPr>
          <a:xfrm>
            <a:off x="755650" y="188913"/>
            <a:ext cx="7735888" cy="1050925"/>
          </a:xfrm>
        </p:spPr>
        <p:txBody>
          <a:bodyPr/>
          <a:lstStyle/>
          <a:p>
            <a:pPr indent="22225" rtl="0" eaLnBrk="1" hangingPunct="1"/>
            <a:r>
              <a:rPr lang="en-US" sz="6000" b="1" smtClean="0">
                <a:solidFill>
                  <a:srgbClr val="A50021"/>
                </a:solidFill>
                <a:latin typeface="Aharoni" pitchFamily="2" charset="-79"/>
                <a:cs typeface="Aharoni" pitchFamily="2" charset="-79"/>
              </a:rPr>
              <a:t>Verses</a:t>
            </a:r>
            <a:endParaRPr lang="en-US" sz="7200" b="1" smtClean="0">
              <a:solidFill>
                <a:srgbClr val="A50021"/>
              </a:solidFill>
              <a:latin typeface="Aharoni" pitchFamily="2" charset="-79"/>
              <a:cs typeface="Aharoni" pitchFamily="2" charset="-79"/>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68" decel="100000"/>
                                        <p:tgtEl>
                                          <p:spTgt spid="5"/>
                                        </p:tgtEl>
                                      </p:cBhvr>
                                    </p:animEffect>
                                    <p:animScale>
                                      <p:cBhvr>
                                        <p:cTn id="8" dur="768" decel="100000"/>
                                        <p:tgtEl>
                                          <p:spTgt spid="5"/>
                                        </p:tgtEl>
                                      </p:cBhvr>
                                      <p:from x="10000" y="10000"/>
                                      <p:to x="200000" y="450000"/>
                                    </p:animScale>
                                    <p:animScale>
                                      <p:cBhvr>
                                        <p:cTn id="9" dur="1230" accel="100000" fill="hold">
                                          <p:stCondLst>
                                            <p:cond delay="768"/>
                                          </p:stCondLst>
                                        </p:cTn>
                                        <p:tgtEl>
                                          <p:spTgt spid="5"/>
                                        </p:tgtEl>
                                      </p:cBhvr>
                                      <p:from x="200000" y="450000"/>
                                      <p:to x="100000" y="100000"/>
                                    </p:animScale>
                                    <p:set>
                                      <p:cBhvr>
                                        <p:cTn id="10" dur="768" fill="hold"/>
                                        <p:tgtEl>
                                          <p:spTgt spid="5"/>
                                        </p:tgtEl>
                                        <p:attrNameLst>
                                          <p:attrName>ppt_x</p:attrName>
                                        </p:attrNameLst>
                                      </p:cBhvr>
                                      <p:to>
                                        <p:strVal val="(0.5)"/>
                                      </p:to>
                                    </p:set>
                                    <p:anim from="(0.5)" to="(#ppt_x)" calcmode="lin" valueType="num">
                                      <p:cBhvr>
                                        <p:cTn id="11" dur="1230" accel="100000" fill="hold">
                                          <p:stCondLst>
                                            <p:cond delay="768"/>
                                          </p:stCondLst>
                                        </p:cTn>
                                        <p:tgtEl>
                                          <p:spTgt spid="5"/>
                                        </p:tgtEl>
                                        <p:attrNameLst>
                                          <p:attrName>ppt_x</p:attrName>
                                        </p:attrNameLst>
                                      </p:cBhvr>
                                    </p:anim>
                                    <p:set>
                                      <p:cBhvr>
                                        <p:cTn id="12" dur="768" fill="hold"/>
                                        <p:tgtEl>
                                          <p:spTgt spid="5"/>
                                        </p:tgtEl>
                                        <p:attrNameLst>
                                          <p:attrName>ppt_y</p:attrName>
                                        </p:attrNameLst>
                                      </p:cBhvr>
                                      <p:to>
                                        <p:strVal val="(#ppt_y+0.4)"/>
                                      </p:to>
                                    </p:set>
                                    <p:anim from="(#ppt_y+0.4)" to="(#ppt_y)" calcmode="lin" valueType="num">
                                      <p:cBhvr>
                                        <p:cTn id="13" dur="1230" accel="100000" fill="hold">
                                          <p:stCondLst>
                                            <p:cond delay="768"/>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grpId="0" nodeType="clickEffect">
                                  <p:stCondLst>
                                    <p:cond delay="0"/>
                                  </p:stCondLst>
                                  <p:childTnLst>
                                    <p:set>
                                      <p:cBhvr>
                                        <p:cTn id="17" dur="1" fill="hold">
                                          <p:stCondLst>
                                            <p:cond delay="0"/>
                                          </p:stCondLst>
                                        </p:cTn>
                                        <p:tgtEl>
                                          <p:spTgt spid="207875">
                                            <p:txEl>
                                              <p:pRg st="0" end="0"/>
                                            </p:txEl>
                                          </p:spTgt>
                                        </p:tgtEl>
                                        <p:attrNameLst>
                                          <p:attrName>style.visibility</p:attrName>
                                        </p:attrNameLst>
                                      </p:cBhvr>
                                      <p:to>
                                        <p:strVal val="visible"/>
                                      </p:to>
                                    </p:set>
                                    <p:animEffect transition="in" filter="fade">
                                      <p:cBhvr>
                                        <p:cTn id="18" dur="100"/>
                                        <p:tgtEl>
                                          <p:spTgt spid="207875">
                                            <p:txEl>
                                              <p:pRg st="0" end="0"/>
                                            </p:txEl>
                                          </p:spTgt>
                                        </p:tgtEl>
                                      </p:cBhvr>
                                    </p:animEffect>
                                    <p:anim calcmode="lin" valueType="num">
                                      <p:cBhvr>
                                        <p:cTn id="19" dur="400" fill="hold"/>
                                        <p:tgtEl>
                                          <p:spTgt spid="207875">
                                            <p:txEl>
                                              <p:pRg st="0" end="0"/>
                                            </p:txEl>
                                          </p:spTgt>
                                        </p:tgtEl>
                                        <p:attrNameLst>
                                          <p:attrName>ppt_x</p:attrName>
                                        </p:attrNameLst>
                                      </p:cBhvr>
                                      <p:tavLst>
                                        <p:tav tm="0">
                                          <p:val>
                                            <p:strVal val="#ppt_x"/>
                                          </p:val>
                                        </p:tav>
                                        <p:tav tm="100000">
                                          <p:val>
                                            <p:strVal val="#ppt_x"/>
                                          </p:val>
                                        </p:tav>
                                      </p:tavLst>
                                    </p:anim>
                                    <p:anim calcmode="lin" valueType="num">
                                      <p:cBhvr>
                                        <p:cTn id="20" dur="400" fill="hold"/>
                                        <p:tgtEl>
                                          <p:spTgt spid="207875">
                                            <p:txEl>
                                              <p:pRg st="0" end="0"/>
                                            </p:txEl>
                                          </p:spTgt>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20787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20787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3" presetClass="entr" presetSubtype="0" fill="hold" grpId="0" nodeType="clickEffect">
                                  <p:stCondLst>
                                    <p:cond delay="0"/>
                                  </p:stCondLst>
                                  <p:childTnLst>
                                    <p:set>
                                      <p:cBhvr>
                                        <p:cTn id="26" dur="1" fill="hold">
                                          <p:stCondLst>
                                            <p:cond delay="0"/>
                                          </p:stCondLst>
                                        </p:cTn>
                                        <p:tgtEl>
                                          <p:spTgt spid="207875">
                                            <p:txEl>
                                              <p:pRg st="1" end="1"/>
                                            </p:txEl>
                                          </p:spTgt>
                                        </p:tgtEl>
                                        <p:attrNameLst>
                                          <p:attrName>style.visibility</p:attrName>
                                        </p:attrNameLst>
                                      </p:cBhvr>
                                      <p:to>
                                        <p:strVal val="visible"/>
                                      </p:to>
                                    </p:set>
                                    <p:animEffect transition="in" filter="fade">
                                      <p:cBhvr>
                                        <p:cTn id="27" dur="100"/>
                                        <p:tgtEl>
                                          <p:spTgt spid="207875">
                                            <p:txEl>
                                              <p:pRg st="1" end="1"/>
                                            </p:txEl>
                                          </p:spTgt>
                                        </p:tgtEl>
                                      </p:cBhvr>
                                    </p:animEffect>
                                    <p:anim calcmode="lin" valueType="num">
                                      <p:cBhvr>
                                        <p:cTn id="28" dur="400" fill="hold"/>
                                        <p:tgtEl>
                                          <p:spTgt spid="207875">
                                            <p:txEl>
                                              <p:pRg st="1" end="1"/>
                                            </p:txEl>
                                          </p:spTgt>
                                        </p:tgtEl>
                                        <p:attrNameLst>
                                          <p:attrName>ppt_x</p:attrName>
                                        </p:attrNameLst>
                                      </p:cBhvr>
                                      <p:tavLst>
                                        <p:tav tm="0">
                                          <p:val>
                                            <p:strVal val="#ppt_x"/>
                                          </p:val>
                                        </p:tav>
                                        <p:tav tm="100000">
                                          <p:val>
                                            <p:strVal val="#ppt_x"/>
                                          </p:val>
                                        </p:tav>
                                      </p:tavLst>
                                    </p:anim>
                                    <p:anim calcmode="lin" valueType="num">
                                      <p:cBhvr>
                                        <p:cTn id="29" dur="400" fill="hold"/>
                                        <p:tgtEl>
                                          <p:spTgt spid="207875">
                                            <p:txEl>
                                              <p:pRg st="1" end="1"/>
                                            </p:txEl>
                                          </p:spTgt>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20787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20787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3" presetClass="entr" presetSubtype="0" fill="hold" grpId="0" nodeType="clickEffect">
                                  <p:stCondLst>
                                    <p:cond delay="0"/>
                                  </p:stCondLst>
                                  <p:childTnLst>
                                    <p:set>
                                      <p:cBhvr>
                                        <p:cTn id="35" dur="1" fill="hold">
                                          <p:stCondLst>
                                            <p:cond delay="0"/>
                                          </p:stCondLst>
                                        </p:cTn>
                                        <p:tgtEl>
                                          <p:spTgt spid="207875">
                                            <p:txEl>
                                              <p:pRg st="2" end="2"/>
                                            </p:txEl>
                                          </p:spTgt>
                                        </p:tgtEl>
                                        <p:attrNameLst>
                                          <p:attrName>style.visibility</p:attrName>
                                        </p:attrNameLst>
                                      </p:cBhvr>
                                      <p:to>
                                        <p:strVal val="visible"/>
                                      </p:to>
                                    </p:set>
                                    <p:animEffect transition="in" filter="fade">
                                      <p:cBhvr>
                                        <p:cTn id="36" dur="100"/>
                                        <p:tgtEl>
                                          <p:spTgt spid="207875">
                                            <p:txEl>
                                              <p:pRg st="2" end="2"/>
                                            </p:txEl>
                                          </p:spTgt>
                                        </p:tgtEl>
                                      </p:cBhvr>
                                    </p:animEffect>
                                    <p:anim calcmode="lin" valueType="num">
                                      <p:cBhvr>
                                        <p:cTn id="37" dur="400" fill="hold"/>
                                        <p:tgtEl>
                                          <p:spTgt spid="207875">
                                            <p:txEl>
                                              <p:pRg st="2" end="2"/>
                                            </p:txEl>
                                          </p:spTgt>
                                        </p:tgtEl>
                                        <p:attrNameLst>
                                          <p:attrName>ppt_x</p:attrName>
                                        </p:attrNameLst>
                                      </p:cBhvr>
                                      <p:tavLst>
                                        <p:tav tm="0">
                                          <p:val>
                                            <p:strVal val="#ppt_x"/>
                                          </p:val>
                                        </p:tav>
                                        <p:tav tm="100000">
                                          <p:val>
                                            <p:strVal val="#ppt_x"/>
                                          </p:val>
                                        </p:tav>
                                      </p:tavLst>
                                    </p:anim>
                                    <p:anim calcmode="lin" valueType="num">
                                      <p:cBhvr>
                                        <p:cTn id="38" dur="400" fill="hold"/>
                                        <p:tgtEl>
                                          <p:spTgt spid="207875">
                                            <p:txEl>
                                              <p:pRg st="2" end="2"/>
                                            </p:txEl>
                                          </p:spTgt>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20787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20787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3" presetClass="entr" presetSubtype="0" fill="hold" grpId="0" nodeType="clickEffect">
                                  <p:stCondLst>
                                    <p:cond delay="0"/>
                                  </p:stCondLst>
                                  <p:childTnLst>
                                    <p:set>
                                      <p:cBhvr>
                                        <p:cTn id="44" dur="1" fill="hold">
                                          <p:stCondLst>
                                            <p:cond delay="0"/>
                                          </p:stCondLst>
                                        </p:cTn>
                                        <p:tgtEl>
                                          <p:spTgt spid="207875">
                                            <p:txEl>
                                              <p:pRg st="3" end="3"/>
                                            </p:txEl>
                                          </p:spTgt>
                                        </p:tgtEl>
                                        <p:attrNameLst>
                                          <p:attrName>style.visibility</p:attrName>
                                        </p:attrNameLst>
                                      </p:cBhvr>
                                      <p:to>
                                        <p:strVal val="visible"/>
                                      </p:to>
                                    </p:set>
                                    <p:animEffect transition="in" filter="fade">
                                      <p:cBhvr>
                                        <p:cTn id="45" dur="100"/>
                                        <p:tgtEl>
                                          <p:spTgt spid="207875">
                                            <p:txEl>
                                              <p:pRg st="3" end="3"/>
                                            </p:txEl>
                                          </p:spTgt>
                                        </p:tgtEl>
                                      </p:cBhvr>
                                    </p:animEffect>
                                    <p:anim calcmode="lin" valueType="num">
                                      <p:cBhvr>
                                        <p:cTn id="46" dur="400" fill="hold"/>
                                        <p:tgtEl>
                                          <p:spTgt spid="207875">
                                            <p:txEl>
                                              <p:pRg st="3" end="3"/>
                                            </p:txEl>
                                          </p:spTgt>
                                        </p:tgtEl>
                                        <p:attrNameLst>
                                          <p:attrName>ppt_x</p:attrName>
                                        </p:attrNameLst>
                                      </p:cBhvr>
                                      <p:tavLst>
                                        <p:tav tm="0">
                                          <p:val>
                                            <p:strVal val="#ppt_x"/>
                                          </p:val>
                                        </p:tav>
                                        <p:tav tm="100000">
                                          <p:val>
                                            <p:strVal val="#ppt_x"/>
                                          </p:val>
                                        </p:tav>
                                      </p:tavLst>
                                    </p:anim>
                                    <p:anim calcmode="lin" valueType="num">
                                      <p:cBhvr>
                                        <p:cTn id="47" dur="400" fill="hold"/>
                                        <p:tgtEl>
                                          <p:spTgt spid="207875">
                                            <p:txEl>
                                              <p:pRg st="3" end="3"/>
                                            </p:txEl>
                                          </p:spTgt>
                                        </p:tgtEl>
                                        <p:attrNameLst>
                                          <p:attrName>ppt_y</p:attrName>
                                        </p:attrNameLst>
                                      </p:cBhvr>
                                      <p:tavLst>
                                        <p:tav tm="0">
                                          <p:val>
                                            <p:strVal val="#ppt_y+0.31"/>
                                          </p:val>
                                        </p:tav>
                                        <p:tav tm="100000">
                                          <p:val>
                                            <p:strVal val="#ppt_y+0.31"/>
                                          </p:val>
                                        </p:tav>
                                      </p:tavLst>
                                    </p:anim>
                                    <p:anim calcmode="lin" valueType="num">
                                      <p:cBhvr>
                                        <p:cTn id="48" dur="600" decel="50000" fill="hold">
                                          <p:stCondLst>
                                            <p:cond delay="400"/>
                                          </p:stCondLst>
                                        </p:cTn>
                                        <p:tgtEl>
                                          <p:spTgt spid="20787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 dur="600" decel="50000" fill="hold">
                                          <p:stCondLst>
                                            <p:cond delay="400"/>
                                          </p:stCondLst>
                                        </p:cTn>
                                        <p:tgtEl>
                                          <p:spTgt spid="20787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06850" name="Rectangle 2"/>
          <p:cNvSpPr>
            <a:spLocks noGrp="1" noRot="1" noChangeArrowheads="1"/>
          </p:cNvSpPr>
          <p:nvPr>
            <p:ph type="title"/>
          </p:nvPr>
        </p:nvSpPr>
        <p:spPr>
          <a:xfrm>
            <a:off x="266700" y="260350"/>
            <a:ext cx="8842375" cy="987425"/>
          </a:xfrm>
        </p:spPr>
        <p:txBody>
          <a:bodyPr rtlCol="1">
            <a:noAutofit/>
          </a:bodyPr>
          <a:lstStyle/>
          <a:p>
            <a:pPr marL="838200" indent="-838200" eaLnBrk="1" hangingPunct="1">
              <a:defRPr/>
            </a:pPr>
            <a:r>
              <a:rPr lang="en-US" sz="5400" b="1" kern="0" dirty="0" smtClean="0">
                <a:solidFill>
                  <a:srgbClr val="FF0000"/>
                </a:solidFill>
              </a:rPr>
              <a:t>Verses</a:t>
            </a:r>
          </a:p>
        </p:txBody>
      </p:sp>
      <p:sp>
        <p:nvSpPr>
          <p:cNvPr id="206851" name="Rectangle 3"/>
          <p:cNvSpPr>
            <a:spLocks noGrp="1" noChangeArrowheads="1"/>
          </p:cNvSpPr>
          <p:nvPr>
            <p:ph idx="1"/>
          </p:nvPr>
        </p:nvSpPr>
        <p:spPr>
          <a:xfrm>
            <a:off x="468313" y="1557338"/>
            <a:ext cx="7920037" cy="4895850"/>
          </a:xfrm>
        </p:spPr>
        <p:txBody>
          <a:bodyPr rtlCol="1">
            <a:normAutofit fontScale="92500" lnSpcReduction="20000"/>
          </a:bodyPr>
          <a:lstStyle/>
          <a:p>
            <a:pPr marL="4763" indent="-4763" algn="ctr" eaLnBrk="1" fontAlgn="auto" hangingPunct="1">
              <a:lnSpc>
                <a:spcPct val="150000"/>
              </a:lnSpc>
              <a:spcAft>
                <a:spcPts val="0"/>
              </a:spcAft>
              <a:buFont typeface="Wingdings" pitchFamily="2" charset="2"/>
              <a:buNone/>
              <a:defRPr/>
            </a:pPr>
            <a:r>
              <a:rPr lang="ar-SA" sz="3600" dirty="0" smtClean="0">
                <a:solidFill>
                  <a:schemeClr val="tx2">
                    <a:lumMod val="50000"/>
                  </a:schemeClr>
                </a:solidFill>
                <a:latin typeface="KFGQPC Uthman Taha Naskh" pitchFamily="2" charset="-78"/>
                <a:ea typeface="GE MB Farah Bold" pitchFamily="50" charset="-78"/>
                <a:cs typeface="KFGQPC Uthman Taha Naskh" pitchFamily="2" charset="-78"/>
              </a:rPr>
              <a:t>اقْرَأْ بِاسْمِ رَبِّكَ الَّذِي خَلَقَ</a:t>
            </a:r>
            <a:endParaRPr lang="en-GB" sz="3600" dirty="0" smtClean="0">
              <a:solidFill>
                <a:schemeClr val="tx2">
                  <a:lumMod val="50000"/>
                </a:schemeClr>
              </a:solidFill>
              <a:latin typeface="GE MB Farah Bold" pitchFamily="50" charset="-78"/>
              <a:ea typeface="GE MB Farah Bold" pitchFamily="50" charset="-78"/>
              <a:cs typeface="KFGQPC Uthman Taha Naskh" pitchFamily="2" charset="-78"/>
            </a:endParaRPr>
          </a:p>
          <a:p>
            <a:pPr marL="577850" indent="-577850" algn="just" rtl="0" eaLnBrk="1" fontAlgn="auto" hangingPunct="1">
              <a:lnSpc>
                <a:spcPct val="150000"/>
              </a:lnSpc>
              <a:spcAft>
                <a:spcPts val="0"/>
              </a:spcAft>
              <a:buFont typeface="Wingdings" pitchFamily="2" charset="2"/>
              <a:buNone/>
              <a:defRPr/>
            </a:pPr>
            <a:r>
              <a:rPr lang="en-GB" b="1" dirty="0" smtClean="0">
                <a:solidFill>
                  <a:schemeClr val="tx2">
                    <a:lumMod val="50000"/>
                  </a:schemeClr>
                </a:solidFill>
                <a:latin typeface="Aharoni" pitchFamily="2" charset="-79"/>
                <a:cs typeface="Aharoni" pitchFamily="2" charset="-79"/>
              </a:rPr>
              <a:t>“Read</a:t>
            </a:r>
            <a:r>
              <a:rPr lang="en-GB" sz="4300" b="1" dirty="0" smtClean="0">
                <a:solidFill>
                  <a:srgbClr val="FF0000"/>
                </a:solidFill>
                <a:latin typeface="Aharoni" pitchFamily="2" charset="-79"/>
                <a:cs typeface="Aharoni" pitchFamily="2" charset="-79"/>
              </a:rPr>
              <a:t>!</a:t>
            </a:r>
            <a:r>
              <a:rPr lang="en-GB" b="1" dirty="0" smtClean="0">
                <a:solidFill>
                  <a:schemeClr val="tx2">
                    <a:lumMod val="50000"/>
                  </a:schemeClr>
                </a:solidFill>
                <a:latin typeface="Aharoni" pitchFamily="2" charset="-79"/>
                <a:cs typeface="Aharoni" pitchFamily="2" charset="-79"/>
              </a:rPr>
              <a:t> In the Name of your Lord, Who has created (all that exists).” </a:t>
            </a:r>
            <a:r>
              <a:rPr lang="en-GB" b="1" dirty="0" smtClean="0">
                <a:solidFill>
                  <a:srgbClr val="FF0000"/>
                </a:solidFill>
                <a:latin typeface="Aharoni" pitchFamily="2" charset="-79"/>
                <a:cs typeface="Aharoni" pitchFamily="2" charset="-79"/>
              </a:rPr>
              <a:t>(Al-'Alaq:1)</a:t>
            </a:r>
          </a:p>
          <a:p>
            <a:pPr marL="58738" indent="-4763" algn="ctr" eaLnBrk="1" fontAlgn="auto" hangingPunct="1">
              <a:lnSpc>
                <a:spcPct val="150000"/>
              </a:lnSpc>
              <a:spcAft>
                <a:spcPts val="0"/>
              </a:spcAft>
              <a:buFont typeface="Wingdings" pitchFamily="2" charset="2"/>
              <a:buNone/>
              <a:defRPr/>
            </a:pPr>
            <a:r>
              <a:rPr lang="ar-SA" b="1" dirty="0" smtClean="0">
                <a:solidFill>
                  <a:schemeClr val="tx2">
                    <a:lumMod val="50000"/>
                  </a:schemeClr>
                </a:solidFill>
                <a:latin typeface="KFGQPC Uthman Taha Naskh" pitchFamily="2" charset="-78"/>
                <a:ea typeface="GE MB Farah Bold" pitchFamily="50" charset="-78"/>
                <a:cs typeface="KFGQPC Uthman Taha Naskh" pitchFamily="2" charset="-78"/>
              </a:rPr>
              <a:t>خَلَقَ الْإِنسَانَ مِنْ عَلَقٍ</a:t>
            </a:r>
            <a:endParaRPr lang="en-GB" b="1" dirty="0" smtClean="0">
              <a:solidFill>
                <a:schemeClr val="tx2">
                  <a:lumMod val="50000"/>
                </a:schemeClr>
              </a:solidFill>
              <a:latin typeface="GE MB Farah Bold" pitchFamily="50" charset="-78"/>
              <a:ea typeface="GE MB Farah Bold" pitchFamily="50" charset="-78"/>
              <a:cs typeface="KFGQPC Uthman Taha Naskh" pitchFamily="2" charset="-78"/>
            </a:endParaRPr>
          </a:p>
          <a:p>
            <a:pPr marL="577850" indent="-577850" algn="just" rtl="0" eaLnBrk="1" fontAlgn="auto" hangingPunct="1">
              <a:lnSpc>
                <a:spcPct val="150000"/>
              </a:lnSpc>
              <a:spcAft>
                <a:spcPts val="0"/>
              </a:spcAft>
              <a:buFont typeface="Wingdings" pitchFamily="2" charset="2"/>
              <a:buNone/>
              <a:defRPr/>
            </a:pPr>
            <a:r>
              <a:rPr lang="en-GB" b="1" dirty="0" smtClean="0">
                <a:solidFill>
                  <a:schemeClr val="tx2">
                    <a:lumMod val="50000"/>
                  </a:schemeClr>
                </a:solidFill>
                <a:latin typeface="Aharoni" pitchFamily="2" charset="-79"/>
                <a:cs typeface="Aharoni" pitchFamily="2" charset="-79"/>
              </a:rPr>
              <a:t>“Has created man from a clot (a piece of thick coagulated blood).” </a:t>
            </a:r>
            <a:r>
              <a:rPr lang="en-GB" b="1" dirty="0" smtClean="0">
                <a:solidFill>
                  <a:srgbClr val="FF0000"/>
                </a:solidFill>
                <a:latin typeface="Aharoni" pitchFamily="2" charset="-79"/>
                <a:cs typeface="Aharoni" pitchFamily="2" charset="-79"/>
              </a:rPr>
              <a:t>(Al-'Alaq:2)</a:t>
            </a:r>
            <a:r>
              <a:rPr lang="en-GB" dirty="0" smtClean="0">
                <a:solidFill>
                  <a:srgbClr val="FF0000"/>
                </a:solidFill>
              </a:rPr>
              <a:t/>
            </a:r>
            <a:br>
              <a:rPr lang="en-GB" dirty="0" smtClean="0">
                <a:solidFill>
                  <a:srgbClr val="FF0000"/>
                </a:solidFill>
              </a:rPr>
            </a:br>
            <a:endParaRPr lang="en-US" dirty="0" smtClean="0">
              <a:solidFill>
                <a:srgbClr val="FF0000"/>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fade">
                                      <p:cBhvr>
                                        <p:cTn id="7" dur="100"/>
                                        <p:tgtEl>
                                          <p:spTgt spid="206851">
                                            <p:txEl>
                                              <p:pRg st="0" end="0"/>
                                            </p:txEl>
                                          </p:spTgt>
                                        </p:tgtEl>
                                      </p:cBhvr>
                                    </p:animEffect>
                                    <p:anim calcmode="lin" valueType="num">
                                      <p:cBhvr>
                                        <p:cTn id="8" dur="400" fill="hold"/>
                                        <p:tgtEl>
                                          <p:spTgt spid="20685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06851">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0685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0685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06851">
                                            <p:txEl>
                                              <p:pRg st="1" end="1"/>
                                            </p:txEl>
                                          </p:spTgt>
                                        </p:tgtEl>
                                        <p:attrNameLst>
                                          <p:attrName>style.visibility</p:attrName>
                                        </p:attrNameLst>
                                      </p:cBhvr>
                                      <p:to>
                                        <p:strVal val="visible"/>
                                      </p:to>
                                    </p:set>
                                    <p:animEffect transition="in" filter="fade">
                                      <p:cBhvr>
                                        <p:cTn id="16" dur="100"/>
                                        <p:tgtEl>
                                          <p:spTgt spid="206851">
                                            <p:txEl>
                                              <p:pRg st="1" end="1"/>
                                            </p:txEl>
                                          </p:spTgt>
                                        </p:tgtEl>
                                      </p:cBhvr>
                                    </p:animEffect>
                                    <p:anim calcmode="lin" valueType="num">
                                      <p:cBhvr>
                                        <p:cTn id="17" dur="400" fill="hold"/>
                                        <p:tgtEl>
                                          <p:spTgt spid="206851">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06851">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06851">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06851">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06851">
                                            <p:txEl>
                                              <p:pRg st="2" end="2"/>
                                            </p:txEl>
                                          </p:spTgt>
                                        </p:tgtEl>
                                        <p:attrNameLst>
                                          <p:attrName>style.visibility</p:attrName>
                                        </p:attrNameLst>
                                      </p:cBhvr>
                                      <p:to>
                                        <p:strVal val="visible"/>
                                      </p:to>
                                    </p:set>
                                    <p:animEffect transition="in" filter="fade">
                                      <p:cBhvr>
                                        <p:cTn id="25" dur="100"/>
                                        <p:tgtEl>
                                          <p:spTgt spid="206851">
                                            <p:txEl>
                                              <p:pRg st="2" end="2"/>
                                            </p:txEl>
                                          </p:spTgt>
                                        </p:tgtEl>
                                      </p:cBhvr>
                                    </p:animEffect>
                                    <p:anim calcmode="lin" valueType="num">
                                      <p:cBhvr>
                                        <p:cTn id="26" dur="400" fill="hold"/>
                                        <p:tgtEl>
                                          <p:spTgt spid="206851">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06851">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0685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0685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06851">
                                            <p:txEl>
                                              <p:pRg st="3" end="3"/>
                                            </p:txEl>
                                          </p:spTgt>
                                        </p:tgtEl>
                                        <p:attrNameLst>
                                          <p:attrName>style.visibility</p:attrName>
                                        </p:attrNameLst>
                                      </p:cBhvr>
                                      <p:to>
                                        <p:strVal val="visible"/>
                                      </p:to>
                                    </p:set>
                                    <p:animEffect transition="in" filter="fade">
                                      <p:cBhvr>
                                        <p:cTn id="34" dur="100"/>
                                        <p:tgtEl>
                                          <p:spTgt spid="206851">
                                            <p:txEl>
                                              <p:pRg st="3" end="3"/>
                                            </p:txEl>
                                          </p:spTgt>
                                        </p:tgtEl>
                                      </p:cBhvr>
                                    </p:animEffect>
                                    <p:anim calcmode="lin" valueType="num">
                                      <p:cBhvr>
                                        <p:cTn id="35" dur="400" fill="hold"/>
                                        <p:tgtEl>
                                          <p:spTgt spid="206851">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06851">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06851">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06851">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bg>
      <p:bgPr>
        <a:solidFill>
          <a:srgbClr val="92D050">
            <a:alpha val="78822"/>
          </a:srgbClr>
        </a:solidFill>
        <a:effectLst/>
      </p:bgPr>
    </p:bg>
    <p:spTree>
      <p:nvGrpSpPr>
        <p:cNvPr id="1" name=""/>
        <p:cNvGrpSpPr/>
        <p:nvPr/>
      </p:nvGrpSpPr>
      <p:grpSpPr>
        <a:xfrm>
          <a:off x="0" y="0"/>
          <a:ext cx="0" cy="0"/>
          <a:chOff x="0" y="0"/>
          <a:chExt cx="0" cy="0"/>
        </a:xfrm>
      </p:grpSpPr>
      <p:sp>
        <p:nvSpPr>
          <p:cNvPr id="204802" name="Rectangle 2"/>
          <p:cNvSpPr>
            <a:spLocks noGrp="1" noRot="1" noChangeArrowheads="1"/>
          </p:cNvSpPr>
          <p:nvPr>
            <p:ph type="title"/>
          </p:nvPr>
        </p:nvSpPr>
        <p:spPr>
          <a:xfrm>
            <a:off x="179512" y="260648"/>
            <a:ext cx="8842248" cy="987552"/>
          </a:xfrm>
        </p:spPr>
        <p:txBody>
          <a:bodyPr rtlCol="1">
            <a:noAutofit/>
          </a:bodyPr>
          <a:lstStyle/>
          <a:p>
            <a:pPr marL="838200" indent="-838200" eaLnBrk="1" hangingPunct="1">
              <a:defRPr/>
            </a:pPr>
            <a:r>
              <a:rPr lang="en-US" sz="6600" b="1" kern="0" dirty="0" smtClean="0">
                <a:ln>
                  <a:solidFill>
                    <a:srgbClr val="00B050"/>
                  </a:solidFill>
                </a:ln>
                <a:solidFill>
                  <a:srgbClr val="009900"/>
                </a:solidFill>
              </a:rPr>
              <a:t>Verses</a:t>
            </a:r>
          </a:p>
        </p:txBody>
      </p:sp>
      <p:sp>
        <p:nvSpPr>
          <p:cNvPr id="204803" name="Rectangle 3"/>
          <p:cNvSpPr>
            <a:spLocks noGrp="1" noChangeArrowheads="1"/>
          </p:cNvSpPr>
          <p:nvPr>
            <p:ph idx="1"/>
          </p:nvPr>
        </p:nvSpPr>
        <p:spPr>
          <a:xfrm>
            <a:off x="611188" y="1844675"/>
            <a:ext cx="8137525" cy="3794125"/>
          </a:xfrm>
        </p:spPr>
        <p:txBody>
          <a:bodyPr rtlCol="1">
            <a:normAutofit/>
          </a:bodyPr>
          <a:lstStyle/>
          <a:p>
            <a:pPr marL="4763" indent="-4763" algn="just" eaLnBrk="1" fontAlgn="auto" hangingPunct="1">
              <a:lnSpc>
                <a:spcPct val="150000"/>
              </a:lnSpc>
              <a:spcAft>
                <a:spcPts val="0"/>
              </a:spcAft>
              <a:buFont typeface="Wingdings" pitchFamily="2" charset="2"/>
              <a:buNone/>
              <a:defRPr/>
            </a:pPr>
            <a:r>
              <a:rPr lang="ar-SA" sz="2800" b="1" dirty="0" smtClean="0">
                <a:solidFill>
                  <a:srgbClr val="673B23"/>
                </a:solidFill>
                <a:latin typeface="KFGQPC Uthman Taha Naskh" pitchFamily="2" charset="-78"/>
                <a:ea typeface="GE MB Farah Bold" pitchFamily="50" charset="-78"/>
                <a:cs typeface="KFGQPC Uthman Taha Naskh" pitchFamily="2" charset="-78"/>
              </a:rPr>
              <a:t>الَّذِينَ يَتَّبِعُونَ الرَّسُولَ النَّبِيَّ الأُمِّيَّ الَّذِي يَجِدُونَهُ مَكْتُوبًا عِندَهُمْ فِي التَّوْرَاةِ وَالإِنْجِيلِ يَأْمُرُهُم بِالْمَعْرُوفِ وَيَنْهَاهُمْ عَنِ الْمُنكَرِ وَيُحِلُّ لَهُمُ الطَّيِّبَاتِ وَيُحَرِّمُ عَلَيْهِمُ الْخَبَآئِثَ وَيَضَعُ عَنْهُمْ إِصْرَهُمْ وَالأَغْلاَلَ الَّتِي كَانَتْ عَلَيْهِمْ فَالَّذِينَ آمَنُواْ بِهِ وَعَزَّرُوهُ وَنَصَرُوهُ وَاتَّبَعُواْ النُّورَ الَّذِيَ أُنزِلَ مَعَهُ أُوْلَـئِكَ هُمُ الْمُفْلِحُونَ</a:t>
            </a:r>
            <a:endParaRPr lang="en-GB" sz="2800" b="1" dirty="0" smtClean="0">
              <a:solidFill>
                <a:srgbClr val="673B23"/>
              </a:solidFill>
              <a:latin typeface="GE MB Farah Bold" pitchFamily="50" charset="-78"/>
              <a:ea typeface="GE MB Farah Bold" pitchFamily="50" charset="-78"/>
              <a:cs typeface="KFGQPC Uthman Taha Naskh" pitchFamily="2" charset="-78"/>
            </a:endParaRPr>
          </a:p>
          <a:p>
            <a:pPr marL="577850" indent="-577850" eaLnBrk="1" fontAlgn="auto" hangingPunct="1">
              <a:spcAft>
                <a:spcPts val="0"/>
              </a:spcAft>
              <a:buFont typeface="Wingdings" pitchFamily="2" charset="2"/>
              <a:buNone/>
              <a:defRPr/>
            </a:pPr>
            <a:r>
              <a:rPr lang="en-GB" sz="2800" b="1" dirty="0" smtClean="0"/>
              <a:t>        </a:t>
            </a:r>
            <a:endParaRPr lang="en-US" sz="2800" b="1" dirty="0" smtClean="0">
              <a:latin typeface="Batang" pitchFamily="18" charset="-127"/>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fade">
                                      <p:cBhvr>
                                        <p:cTn id="7" dur="100"/>
                                        <p:tgtEl>
                                          <p:spTgt spid="204803">
                                            <p:txEl>
                                              <p:pRg st="0" end="0"/>
                                            </p:txEl>
                                          </p:spTgt>
                                        </p:tgtEl>
                                      </p:cBhvr>
                                    </p:animEffect>
                                    <p:anim calcmode="lin" valueType="num">
                                      <p:cBhvr>
                                        <p:cTn id="8" dur="400" fill="hold"/>
                                        <p:tgtEl>
                                          <p:spTgt spid="20480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0480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0480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0480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04803">
                                            <p:txEl>
                                              <p:pRg st="1" end="1"/>
                                            </p:txEl>
                                          </p:spTgt>
                                        </p:tgtEl>
                                        <p:attrNameLst>
                                          <p:attrName>style.visibility</p:attrName>
                                        </p:attrNameLst>
                                      </p:cBhvr>
                                      <p:to>
                                        <p:strVal val="visible"/>
                                      </p:to>
                                    </p:set>
                                    <p:animEffect transition="in" filter="fade">
                                      <p:cBhvr>
                                        <p:cTn id="16" dur="100"/>
                                        <p:tgtEl>
                                          <p:spTgt spid="204803">
                                            <p:txEl>
                                              <p:pRg st="1" end="1"/>
                                            </p:txEl>
                                          </p:spTgt>
                                        </p:tgtEl>
                                      </p:cBhvr>
                                    </p:animEffect>
                                    <p:anim calcmode="lin" valueType="num">
                                      <p:cBhvr>
                                        <p:cTn id="17" dur="400" fill="hold"/>
                                        <p:tgtEl>
                                          <p:spTgt spid="20480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0480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0480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0480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bg>
      <p:bgPr>
        <a:solidFill>
          <a:srgbClr val="92D050">
            <a:alpha val="81175"/>
          </a:srgbClr>
        </a:solidFill>
        <a:effectLst/>
      </p:bgPr>
    </p:bg>
    <p:spTree>
      <p:nvGrpSpPr>
        <p:cNvPr id="1" name=""/>
        <p:cNvGrpSpPr/>
        <p:nvPr/>
      </p:nvGrpSpPr>
      <p:grpSpPr>
        <a:xfrm>
          <a:off x="0" y="0"/>
          <a:ext cx="0" cy="0"/>
          <a:chOff x="0" y="0"/>
          <a:chExt cx="0" cy="0"/>
        </a:xfrm>
      </p:grpSpPr>
      <p:sp>
        <p:nvSpPr>
          <p:cNvPr id="205827" name="Rectangle 3"/>
          <p:cNvSpPr>
            <a:spLocks noGrp="1" noChangeArrowheads="1"/>
          </p:cNvSpPr>
          <p:nvPr>
            <p:ph idx="1"/>
          </p:nvPr>
        </p:nvSpPr>
        <p:spPr>
          <a:xfrm>
            <a:off x="250825" y="765175"/>
            <a:ext cx="8588375" cy="6237288"/>
          </a:xfrm>
        </p:spPr>
        <p:txBody>
          <a:bodyPr rtlCol="1" anchor="ctr">
            <a:normAutofit fontScale="47500" lnSpcReduction="20000"/>
          </a:bodyPr>
          <a:lstStyle/>
          <a:p>
            <a:pPr marL="0" indent="0" algn="just" rtl="0" eaLnBrk="1" hangingPunct="1">
              <a:spcBef>
                <a:spcPct val="0"/>
              </a:spcBef>
              <a:buFont typeface="Arial" pitchFamily="34" charset="0"/>
              <a:buNone/>
              <a:defRPr/>
            </a:pPr>
            <a:r>
              <a:rPr lang="en-GB" sz="3600" b="1" dirty="0">
                <a:latin typeface="Angsana New" pitchFamily="18" charset="-34"/>
                <a:cs typeface="Angsana New" pitchFamily="18" charset="-34"/>
              </a:rPr>
              <a:t/>
            </a:r>
            <a:br>
              <a:rPr lang="en-GB" sz="3600" b="1" dirty="0">
                <a:latin typeface="Angsana New" pitchFamily="18" charset="-34"/>
                <a:cs typeface="Angsana New" pitchFamily="18" charset="-34"/>
              </a:rPr>
            </a:br>
            <a:r>
              <a:rPr lang="en-GB" sz="5900" b="1" dirty="0" smtClean="0">
                <a:latin typeface="Angsana New" pitchFamily="18" charset="-34"/>
                <a:cs typeface="Angsana New" pitchFamily="18" charset="-34"/>
              </a:rPr>
              <a:t>“</a:t>
            </a:r>
            <a:r>
              <a:rPr lang="en-GB" sz="5800" b="1" dirty="0" smtClean="0">
                <a:solidFill>
                  <a:srgbClr val="673B23"/>
                </a:solidFill>
                <a:latin typeface="Angsana New" pitchFamily="18" charset="-34"/>
                <a:cs typeface="Angsana New" pitchFamily="18" charset="-34"/>
              </a:rPr>
              <a:t>Those </a:t>
            </a:r>
            <a:r>
              <a:rPr lang="en-GB" sz="5800" b="1" dirty="0">
                <a:solidFill>
                  <a:srgbClr val="673B23"/>
                </a:solidFill>
                <a:latin typeface="Angsana New" pitchFamily="18" charset="-34"/>
                <a:cs typeface="Angsana New" pitchFamily="18" charset="-34"/>
              </a:rPr>
              <a:t>who follow the Messenger, the Prophet who can neither read nor write (</a:t>
            </a:r>
            <a:r>
              <a:rPr lang="en-GB" sz="5800" b="1" dirty="0" smtClean="0">
                <a:solidFill>
                  <a:srgbClr val="673B23"/>
                </a:solidFill>
                <a:latin typeface="Angsana New" pitchFamily="18" charset="-34"/>
                <a:cs typeface="Angsana New" pitchFamily="18" charset="-34"/>
              </a:rPr>
              <a:t>i.e. Muhammad SAAW) </a:t>
            </a:r>
            <a:r>
              <a:rPr lang="en-GB" sz="5800" b="1" dirty="0">
                <a:solidFill>
                  <a:srgbClr val="673B23"/>
                </a:solidFill>
                <a:latin typeface="Angsana New" pitchFamily="18" charset="-34"/>
                <a:cs typeface="Angsana New" pitchFamily="18" charset="-34"/>
              </a:rPr>
              <a:t>whom they find written with them in the Taurât (Torah) (Deut, xviii, 15) and the Injeel (Gospel) (John xiv, 16), - he commands them for Al-Ma'rûf (i.e. </a:t>
            </a:r>
            <a:r>
              <a:rPr lang="en-GB" sz="5800" b="1" dirty="0" smtClean="0">
                <a:solidFill>
                  <a:srgbClr val="673B23"/>
                </a:solidFill>
                <a:latin typeface="Angsana New" pitchFamily="18" charset="-34"/>
                <a:cs typeface="Angsana New" pitchFamily="18" charset="-34"/>
              </a:rPr>
              <a:t>Islâmic </a:t>
            </a:r>
            <a:r>
              <a:rPr lang="en-GB" sz="5800" b="1" dirty="0">
                <a:solidFill>
                  <a:srgbClr val="673B23"/>
                </a:solidFill>
                <a:latin typeface="Angsana New" pitchFamily="18" charset="-34"/>
                <a:cs typeface="Angsana New" pitchFamily="18" charset="-34"/>
              </a:rPr>
              <a:t>Monotheism and all that </a:t>
            </a:r>
            <a:r>
              <a:rPr lang="en-GB" sz="5800" b="1" dirty="0" smtClean="0">
                <a:solidFill>
                  <a:srgbClr val="673B23"/>
                </a:solidFill>
                <a:latin typeface="Angsana New" pitchFamily="18" charset="-34"/>
                <a:cs typeface="Angsana New" pitchFamily="18" charset="-34"/>
              </a:rPr>
              <a:t>Islâm </a:t>
            </a:r>
            <a:r>
              <a:rPr lang="en-GB" sz="5800" b="1" dirty="0">
                <a:solidFill>
                  <a:srgbClr val="673B23"/>
                </a:solidFill>
                <a:latin typeface="Angsana New" pitchFamily="18" charset="-34"/>
                <a:cs typeface="Angsana New" pitchFamily="18" charset="-34"/>
              </a:rPr>
              <a:t>has ordained); and forbids them from Al-Munkar (i.e. disbelief, polytheism of all kinds, and all that Islâm has forbidden); he allows them as lawful </a:t>
            </a:r>
            <a:r>
              <a:rPr lang="en-GB" sz="5800" b="1" i="1" dirty="0">
                <a:solidFill>
                  <a:srgbClr val="673B23"/>
                </a:solidFill>
                <a:latin typeface="Angsana New" pitchFamily="18" charset="-34"/>
                <a:cs typeface="Angsana New" pitchFamily="18" charset="-34"/>
              </a:rPr>
              <a:t>At-Taiyibât</a:t>
            </a:r>
            <a:r>
              <a:rPr lang="en-GB" sz="5800" b="1" dirty="0">
                <a:solidFill>
                  <a:srgbClr val="673B23"/>
                </a:solidFill>
                <a:latin typeface="Angsana New" pitchFamily="18" charset="-34"/>
                <a:cs typeface="Angsana New" pitchFamily="18" charset="-34"/>
              </a:rPr>
              <a:t> [(i.e. all good and lawful) as regards things, deeds, beliefs, persons, foods, etc.], and prohibits them as unlawful </a:t>
            </a:r>
            <a:r>
              <a:rPr lang="en-GB" sz="5800" b="1" i="1" dirty="0">
                <a:solidFill>
                  <a:srgbClr val="673B23"/>
                </a:solidFill>
                <a:latin typeface="Angsana New" pitchFamily="18" charset="-34"/>
                <a:cs typeface="Angsana New" pitchFamily="18" charset="-34"/>
              </a:rPr>
              <a:t>Al-Khabâ'ith</a:t>
            </a:r>
            <a:r>
              <a:rPr lang="en-GB" sz="5800" b="1" dirty="0">
                <a:solidFill>
                  <a:srgbClr val="673B23"/>
                </a:solidFill>
                <a:latin typeface="Angsana New" pitchFamily="18" charset="-34"/>
                <a:cs typeface="Angsana New" pitchFamily="18" charset="-34"/>
              </a:rPr>
              <a:t> (i.e. all evil and unlawful as regards things, deeds, beliefs, persons, foods, etc.), he releases them from their heavy burdens (of Allâh's Covenant), and from the fetters (bindings) that were upon them. So those who believe in him (Muhammad SAW), honour him, help him, and follow the light (the Qur'ân) which has been sent down with him, it is they who will be successful</a:t>
            </a:r>
            <a:r>
              <a:rPr lang="en-GB" sz="5800" b="1" dirty="0" smtClean="0">
                <a:solidFill>
                  <a:srgbClr val="673B23"/>
                </a:solidFill>
                <a:latin typeface="Angsana New" pitchFamily="18" charset="-34"/>
                <a:cs typeface="Angsana New" pitchFamily="18" charset="-34"/>
              </a:rPr>
              <a:t>. (Al-A'raf:157)</a:t>
            </a:r>
          </a:p>
          <a:p>
            <a:pPr marL="838200" indent="-838200" algn="just" eaLnBrk="1" hangingPunct="1">
              <a:spcBef>
                <a:spcPct val="0"/>
              </a:spcBef>
              <a:buFont typeface="Arial" pitchFamily="34" charset="0"/>
              <a:buNone/>
              <a:defRPr/>
            </a:pPr>
            <a:r>
              <a:rPr lang="en-GB" sz="4600" b="1" dirty="0">
                <a:solidFill>
                  <a:srgbClr val="673B23"/>
                </a:solidFill>
                <a:latin typeface="Angsana New" pitchFamily="18" charset="-34"/>
                <a:cs typeface="Angsana New" pitchFamily="18" charset="-34"/>
              </a:rPr>
              <a:t/>
            </a:r>
            <a:br>
              <a:rPr lang="en-GB" sz="4600" b="1" dirty="0">
                <a:solidFill>
                  <a:srgbClr val="673B23"/>
                </a:solidFill>
                <a:latin typeface="Angsana New" pitchFamily="18" charset="-34"/>
                <a:cs typeface="Angsana New" pitchFamily="18" charset="-34"/>
              </a:rPr>
            </a:br>
            <a:endParaRPr lang="en-US" sz="2800" b="1" dirty="0">
              <a:solidFill>
                <a:srgbClr val="673B23"/>
              </a:solidFill>
              <a:latin typeface="Angsana New" pitchFamily="18" charset="-34"/>
              <a:cs typeface="Angsana New" pitchFamily="18" charset="-34"/>
            </a:endParaRPr>
          </a:p>
        </p:txBody>
      </p:sp>
      <p:sp>
        <p:nvSpPr>
          <p:cNvPr id="5" name="Rectangle 2"/>
          <p:cNvSpPr>
            <a:spLocks noGrp="1" noRot="1" noChangeArrowheads="1"/>
          </p:cNvSpPr>
          <p:nvPr>
            <p:ph type="title"/>
          </p:nvPr>
        </p:nvSpPr>
        <p:spPr>
          <a:xfrm>
            <a:off x="0" y="381000"/>
            <a:ext cx="8842248" cy="1143000"/>
          </a:xfrm>
        </p:spPr>
        <p:txBody>
          <a:bodyPr rtlCol="1">
            <a:noAutofit/>
          </a:bodyPr>
          <a:lstStyle/>
          <a:p>
            <a:pPr marL="838200" indent="-838200" eaLnBrk="1" hangingPunct="1">
              <a:defRPr/>
            </a:pPr>
            <a:r>
              <a:rPr lang="en-US" sz="6600" b="1" kern="0" dirty="0" smtClean="0">
                <a:ln>
                  <a:solidFill>
                    <a:srgbClr val="00B050"/>
                  </a:solidFill>
                </a:ln>
                <a:solidFill>
                  <a:srgbClr val="009900"/>
                </a:solidFill>
              </a:rPr>
              <a:t>Verses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fade">
                                      <p:cBhvr>
                                        <p:cTn id="7" dur="100"/>
                                        <p:tgtEl>
                                          <p:spTgt spid="205827">
                                            <p:txEl>
                                              <p:pRg st="0" end="0"/>
                                            </p:txEl>
                                          </p:spTgt>
                                        </p:tgtEl>
                                      </p:cBhvr>
                                    </p:animEffect>
                                    <p:anim calcmode="lin" valueType="num">
                                      <p:cBhvr>
                                        <p:cTn id="8" dur="400" fill="hold"/>
                                        <p:tgtEl>
                                          <p:spTgt spid="20582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05827">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0582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0582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05827">
                                            <p:txEl>
                                              <p:pRg st="1" end="1"/>
                                            </p:txEl>
                                          </p:spTgt>
                                        </p:tgtEl>
                                        <p:attrNameLst>
                                          <p:attrName>style.visibility</p:attrName>
                                        </p:attrNameLst>
                                      </p:cBhvr>
                                      <p:to>
                                        <p:strVal val="visible"/>
                                      </p:to>
                                    </p:set>
                                    <p:animEffect transition="in" filter="fade">
                                      <p:cBhvr>
                                        <p:cTn id="16" dur="100"/>
                                        <p:tgtEl>
                                          <p:spTgt spid="205827">
                                            <p:txEl>
                                              <p:pRg st="1" end="1"/>
                                            </p:txEl>
                                          </p:spTgt>
                                        </p:tgtEl>
                                      </p:cBhvr>
                                    </p:animEffect>
                                    <p:anim calcmode="lin" valueType="num">
                                      <p:cBhvr>
                                        <p:cTn id="17" dur="400" fill="hold"/>
                                        <p:tgtEl>
                                          <p:spTgt spid="205827">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05827">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0582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0582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85000"/>
            <a:alpha val="41000"/>
          </a:schemeClr>
        </a:solidFill>
        <a:effectLst/>
      </p:bgPr>
    </p:bg>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684213" y="685800"/>
            <a:ext cx="7991475" cy="1609725"/>
          </a:xfrm>
          <a:prstGeom prst="rect">
            <a:avLst/>
          </a:prstGeom>
          <a:noFill/>
          <a:ln w="9525">
            <a:noFill/>
            <a:miter lim="800000"/>
            <a:headEnd/>
            <a:tailEnd/>
          </a:ln>
        </p:spPr>
        <p:txBody>
          <a:bodyPr anchor="ctr"/>
          <a:lstStyle/>
          <a:p>
            <a:pPr marL="838200" indent="-838200" algn="ctr" fontAlgn="auto">
              <a:lnSpc>
                <a:spcPct val="90000"/>
              </a:lnSpc>
              <a:spcBef>
                <a:spcPts val="0"/>
              </a:spcBef>
              <a:spcAft>
                <a:spcPts val="0"/>
              </a:spcAft>
              <a:buClr>
                <a:schemeClr val="hlink"/>
              </a:buClr>
              <a:buSzPct val="70000"/>
              <a:defRPr/>
            </a:pPr>
            <a:r>
              <a:rPr lang="en-US" sz="7200" b="1" kern="0" dirty="0">
                <a:solidFill>
                  <a:schemeClr val="accent1">
                    <a:lumMod val="75000"/>
                  </a:schemeClr>
                </a:solidFill>
                <a:latin typeface="Aharoni" pitchFamily="2" charset="-79"/>
                <a:ea typeface="+mj-ea"/>
                <a:cs typeface="Aharoni" pitchFamily="2" charset="-79"/>
              </a:rPr>
              <a:t>May </a:t>
            </a:r>
          </a:p>
          <a:p>
            <a:pPr marL="838200" indent="-838200" algn="ctr" fontAlgn="auto">
              <a:lnSpc>
                <a:spcPct val="90000"/>
              </a:lnSpc>
              <a:spcBef>
                <a:spcPts val="0"/>
              </a:spcBef>
              <a:spcAft>
                <a:spcPts val="0"/>
              </a:spcAft>
              <a:buClr>
                <a:schemeClr val="hlink"/>
              </a:buClr>
              <a:buSzPct val="70000"/>
              <a:defRPr/>
            </a:pPr>
            <a:r>
              <a:rPr lang="en-US" sz="7200" b="1" kern="0" dirty="0">
                <a:solidFill>
                  <a:schemeClr val="accent1">
                    <a:lumMod val="75000"/>
                  </a:schemeClr>
                </a:solidFill>
                <a:latin typeface="Aharoni" pitchFamily="2" charset="-79"/>
                <a:ea typeface="+mj-ea"/>
                <a:cs typeface="Aharoni" pitchFamily="2" charset="-79"/>
              </a:rPr>
              <a:t>Allah Bless You</a:t>
            </a:r>
          </a:p>
          <a:p>
            <a:pPr marL="838200" indent="-838200" algn="ctr" fontAlgn="auto">
              <a:lnSpc>
                <a:spcPct val="90000"/>
              </a:lnSpc>
              <a:spcBef>
                <a:spcPts val="0"/>
              </a:spcBef>
              <a:spcAft>
                <a:spcPts val="0"/>
              </a:spcAft>
              <a:buClr>
                <a:schemeClr val="hlink"/>
              </a:buClr>
              <a:buSzPct val="70000"/>
              <a:defRPr/>
            </a:pPr>
            <a:r>
              <a:rPr lang="en-US" sz="7200" b="1" kern="0" dirty="0">
                <a:solidFill>
                  <a:schemeClr val="accent1">
                    <a:lumMod val="75000"/>
                  </a:schemeClr>
                </a:solidFill>
                <a:latin typeface="Aharoni" pitchFamily="2" charset="-79"/>
                <a:ea typeface="+mj-ea"/>
                <a:cs typeface="Aharoni" pitchFamily="2" charset="-79"/>
              </a:rPr>
              <a:t>&amp; Guide all of us</a:t>
            </a:r>
          </a:p>
        </p:txBody>
      </p:sp>
      <p:grpSp>
        <p:nvGrpSpPr>
          <p:cNvPr id="3" name="Group 108"/>
          <p:cNvGrpSpPr>
            <a:grpSpLocks noChangeAspect="1"/>
          </p:cNvGrpSpPr>
          <p:nvPr/>
        </p:nvGrpSpPr>
        <p:grpSpPr bwMode="auto">
          <a:xfrm>
            <a:off x="1692275" y="2908300"/>
            <a:ext cx="5903913" cy="2681288"/>
            <a:chOff x="1296" y="2486"/>
            <a:chExt cx="3370" cy="1834"/>
          </a:xfrm>
        </p:grpSpPr>
        <p:sp>
          <p:nvSpPr>
            <p:cNvPr id="65541" name="AutoShape 107"/>
            <p:cNvSpPr>
              <a:spLocks noChangeAspect="1" noChangeArrowheads="1" noTextEdit="1"/>
            </p:cNvSpPr>
            <p:nvPr/>
          </p:nvSpPr>
          <p:spPr bwMode="auto">
            <a:xfrm>
              <a:off x="1296" y="2486"/>
              <a:ext cx="3370" cy="1834"/>
            </a:xfrm>
            <a:prstGeom prst="rect">
              <a:avLst/>
            </a:prstGeom>
            <a:noFill/>
            <a:ln w="9525">
              <a:noFill/>
              <a:miter lim="800000"/>
              <a:headEnd/>
              <a:tailEnd/>
            </a:ln>
          </p:spPr>
          <p:txBody>
            <a:bodyPr/>
            <a:lstStyle/>
            <a:p>
              <a:endParaRPr lang="ar-EG"/>
            </a:p>
          </p:txBody>
        </p:sp>
        <p:sp>
          <p:nvSpPr>
            <p:cNvPr id="65542" name="Freeform 109"/>
            <p:cNvSpPr>
              <a:spLocks/>
            </p:cNvSpPr>
            <p:nvPr/>
          </p:nvSpPr>
          <p:spPr bwMode="auto">
            <a:xfrm>
              <a:off x="2109" y="2898"/>
              <a:ext cx="1482" cy="1339"/>
            </a:xfrm>
            <a:custGeom>
              <a:avLst/>
              <a:gdLst>
                <a:gd name="T0" fmla="*/ 1036 w 1482"/>
                <a:gd name="T1" fmla="*/ 212 h 1339"/>
                <a:gd name="T2" fmla="*/ 1040 w 1482"/>
                <a:gd name="T3" fmla="*/ 163 h 1339"/>
                <a:gd name="T4" fmla="*/ 1038 w 1482"/>
                <a:gd name="T5" fmla="*/ 110 h 1339"/>
                <a:gd name="T6" fmla="*/ 1027 w 1482"/>
                <a:gd name="T7" fmla="*/ 73 h 1339"/>
                <a:gd name="T8" fmla="*/ 1012 w 1482"/>
                <a:gd name="T9" fmla="*/ 51 h 1339"/>
                <a:gd name="T10" fmla="*/ 994 w 1482"/>
                <a:gd name="T11" fmla="*/ 36 h 1339"/>
                <a:gd name="T12" fmla="*/ 968 w 1482"/>
                <a:gd name="T13" fmla="*/ 25 h 1339"/>
                <a:gd name="T14" fmla="*/ 915 w 1482"/>
                <a:gd name="T15" fmla="*/ 25 h 1339"/>
                <a:gd name="T16" fmla="*/ 852 w 1482"/>
                <a:gd name="T17" fmla="*/ 17 h 1339"/>
                <a:gd name="T18" fmla="*/ 820 w 1482"/>
                <a:gd name="T19" fmla="*/ 10 h 1339"/>
                <a:gd name="T20" fmla="*/ 788 w 1482"/>
                <a:gd name="T21" fmla="*/ 5 h 1339"/>
                <a:gd name="T22" fmla="*/ 745 w 1482"/>
                <a:gd name="T23" fmla="*/ 0 h 1339"/>
                <a:gd name="T24" fmla="*/ 694 w 1482"/>
                <a:gd name="T25" fmla="*/ 6 h 1339"/>
                <a:gd name="T26" fmla="*/ 603 w 1482"/>
                <a:gd name="T27" fmla="*/ 36 h 1339"/>
                <a:gd name="T28" fmla="*/ 495 w 1482"/>
                <a:gd name="T29" fmla="*/ 87 h 1339"/>
                <a:gd name="T30" fmla="*/ 419 w 1482"/>
                <a:gd name="T31" fmla="*/ 132 h 1339"/>
                <a:gd name="T32" fmla="*/ 343 w 1482"/>
                <a:gd name="T33" fmla="*/ 151 h 1339"/>
                <a:gd name="T34" fmla="*/ 263 w 1482"/>
                <a:gd name="T35" fmla="*/ 186 h 1339"/>
                <a:gd name="T36" fmla="*/ 195 w 1482"/>
                <a:gd name="T37" fmla="*/ 220 h 1339"/>
                <a:gd name="T38" fmla="*/ 0 w 1482"/>
                <a:gd name="T39" fmla="*/ 993 h 1339"/>
                <a:gd name="T40" fmla="*/ 85 w 1482"/>
                <a:gd name="T41" fmla="*/ 1046 h 1339"/>
                <a:gd name="T42" fmla="*/ 172 w 1482"/>
                <a:gd name="T43" fmla="*/ 1122 h 1339"/>
                <a:gd name="T44" fmla="*/ 233 w 1482"/>
                <a:gd name="T45" fmla="*/ 1149 h 1339"/>
                <a:gd name="T46" fmla="*/ 343 w 1482"/>
                <a:gd name="T47" fmla="*/ 1179 h 1339"/>
                <a:gd name="T48" fmla="*/ 446 w 1482"/>
                <a:gd name="T49" fmla="*/ 1179 h 1339"/>
                <a:gd name="T50" fmla="*/ 514 w 1482"/>
                <a:gd name="T51" fmla="*/ 1179 h 1339"/>
                <a:gd name="T52" fmla="*/ 572 w 1482"/>
                <a:gd name="T53" fmla="*/ 1206 h 1339"/>
                <a:gd name="T54" fmla="*/ 622 w 1482"/>
                <a:gd name="T55" fmla="*/ 1248 h 1339"/>
                <a:gd name="T56" fmla="*/ 690 w 1482"/>
                <a:gd name="T57" fmla="*/ 1244 h 1339"/>
                <a:gd name="T58" fmla="*/ 766 w 1482"/>
                <a:gd name="T59" fmla="*/ 1233 h 1339"/>
                <a:gd name="T60" fmla="*/ 781 w 1482"/>
                <a:gd name="T61" fmla="*/ 1236 h 1339"/>
                <a:gd name="T62" fmla="*/ 861 w 1482"/>
                <a:gd name="T63" fmla="*/ 1278 h 1339"/>
                <a:gd name="T64" fmla="*/ 926 w 1482"/>
                <a:gd name="T65" fmla="*/ 1297 h 1339"/>
                <a:gd name="T66" fmla="*/ 994 w 1482"/>
                <a:gd name="T67" fmla="*/ 1331 h 1339"/>
                <a:gd name="T68" fmla="*/ 1044 w 1482"/>
                <a:gd name="T69" fmla="*/ 1339 h 1339"/>
                <a:gd name="T70" fmla="*/ 1093 w 1482"/>
                <a:gd name="T71" fmla="*/ 1339 h 1339"/>
                <a:gd name="T72" fmla="*/ 1126 w 1482"/>
                <a:gd name="T73" fmla="*/ 1331 h 1339"/>
                <a:gd name="T74" fmla="*/ 1154 w 1482"/>
                <a:gd name="T75" fmla="*/ 1312 h 1339"/>
                <a:gd name="T76" fmla="*/ 1173 w 1482"/>
                <a:gd name="T77" fmla="*/ 1290 h 1339"/>
                <a:gd name="T78" fmla="*/ 1185 w 1482"/>
                <a:gd name="T79" fmla="*/ 1263 h 1339"/>
                <a:gd name="T80" fmla="*/ 1181 w 1482"/>
                <a:gd name="T81" fmla="*/ 1240 h 1339"/>
                <a:gd name="T82" fmla="*/ 1224 w 1482"/>
                <a:gd name="T83" fmla="*/ 1255 h 1339"/>
                <a:gd name="T84" fmla="*/ 1252 w 1482"/>
                <a:gd name="T85" fmla="*/ 1254 h 1339"/>
                <a:gd name="T86" fmla="*/ 1288 w 1482"/>
                <a:gd name="T87" fmla="*/ 1240 h 1339"/>
                <a:gd name="T88" fmla="*/ 1319 w 1482"/>
                <a:gd name="T89" fmla="*/ 1221 h 1339"/>
                <a:gd name="T90" fmla="*/ 1334 w 1482"/>
                <a:gd name="T91" fmla="*/ 1206 h 1339"/>
                <a:gd name="T92" fmla="*/ 1349 w 1482"/>
                <a:gd name="T93" fmla="*/ 1187 h 1339"/>
                <a:gd name="T94" fmla="*/ 1364 w 1482"/>
                <a:gd name="T95" fmla="*/ 1145 h 1339"/>
                <a:gd name="T96" fmla="*/ 1368 w 1482"/>
                <a:gd name="T97" fmla="*/ 1107 h 1339"/>
                <a:gd name="T98" fmla="*/ 1364 w 1482"/>
                <a:gd name="T99" fmla="*/ 1077 h 1339"/>
                <a:gd name="T100" fmla="*/ 1353 w 1482"/>
                <a:gd name="T101" fmla="*/ 1077 h 1339"/>
                <a:gd name="T102" fmla="*/ 1387 w 1482"/>
                <a:gd name="T103" fmla="*/ 1067 h 1339"/>
                <a:gd name="T104" fmla="*/ 1414 w 1482"/>
                <a:gd name="T105" fmla="*/ 1060 h 1339"/>
                <a:gd name="T106" fmla="*/ 1436 w 1482"/>
                <a:gd name="T107" fmla="*/ 1046 h 1339"/>
                <a:gd name="T108" fmla="*/ 1459 w 1482"/>
                <a:gd name="T109" fmla="*/ 1021 h 1339"/>
                <a:gd name="T110" fmla="*/ 1471 w 1482"/>
                <a:gd name="T111" fmla="*/ 997 h 1339"/>
                <a:gd name="T112" fmla="*/ 1478 w 1482"/>
                <a:gd name="T113" fmla="*/ 974 h 1339"/>
                <a:gd name="T114" fmla="*/ 1482 w 1482"/>
                <a:gd name="T115" fmla="*/ 931 h 1339"/>
                <a:gd name="T116" fmla="*/ 1478 w 1482"/>
                <a:gd name="T117" fmla="*/ 897 h 1339"/>
                <a:gd name="T118" fmla="*/ 1463 w 1482"/>
                <a:gd name="T119" fmla="*/ 855 h 1339"/>
                <a:gd name="T120" fmla="*/ 1448 w 1482"/>
                <a:gd name="T121" fmla="*/ 840 h 1339"/>
                <a:gd name="T122" fmla="*/ 1364 w 1482"/>
                <a:gd name="T123" fmla="*/ 847 h 1339"/>
                <a:gd name="T124" fmla="*/ 1036 w 1482"/>
                <a:gd name="T125" fmla="*/ 212 h 13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82"/>
                <a:gd name="T190" fmla="*/ 0 h 1339"/>
                <a:gd name="T191" fmla="*/ 1482 w 1482"/>
                <a:gd name="T192" fmla="*/ 1339 h 13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82" h="1339">
                  <a:moveTo>
                    <a:pt x="1036" y="212"/>
                  </a:moveTo>
                  <a:lnTo>
                    <a:pt x="1040" y="163"/>
                  </a:lnTo>
                  <a:lnTo>
                    <a:pt x="1038" y="110"/>
                  </a:lnTo>
                  <a:lnTo>
                    <a:pt x="1027" y="73"/>
                  </a:lnTo>
                  <a:lnTo>
                    <a:pt x="1012" y="51"/>
                  </a:lnTo>
                  <a:lnTo>
                    <a:pt x="994" y="36"/>
                  </a:lnTo>
                  <a:lnTo>
                    <a:pt x="968" y="25"/>
                  </a:lnTo>
                  <a:lnTo>
                    <a:pt x="915" y="25"/>
                  </a:lnTo>
                  <a:lnTo>
                    <a:pt x="852" y="17"/>
                  </a:lnTo>
                  <a:lnTo>
                    <a:pt x="820" y="10"/>
                  </a:lnTo>
                  <a:lnTo>
                    <a:pt x="788" y="5"/>
                  </a:lnTo>
                  <a:lnTo>
                    <a:pt x="745" y="0"/>
                  </a:lnTo>
                  <a:lnTo>
                    <a:pt x="694" y="6"/>
                  </a:lnTo>
                  <a:lnTo>
                    <a:pt x="603" y="36"/>
                  </a:lnTo>
                  <a:lnTo>
                    <a:pt x="495" y="87"/>
                  </a:lnTo>
                  <a:lnTo>
                    <a:pt x="419" y="132"/>
                  </a:lnTo>
                  <a:lnTo>
                    <a:pt x="343" y="151"/>
                  </a:lnTo>
                  <a:lnTo>
                    <a:pt x="263" y="186"/>
                  </a:lnTo>
                  <a:lnTo>
                    <a:pt x="195" y="220"/>
                  </a:lnTo>
                  <a:lnTo>
                    <a:pt x="0" y="993"/>
                  </a:lnTo>
                  <a:lnTo>
                    <a:pt x="85" y="1046"/>
                  </a:lnTo>
                  <a:lnTo>
                    <a:pt x="172" y="1122"/>
                  </a:lnTo>
                  <a:lnTo>
                    <a:pt x="233" y="1149"/>
                  </a:lnTo>
                  <a:lnTo>
                    <a:pt x="343" y="1179"/>
                  </a:lnTo>
                  <a:lnTo>
                    <a:pt x="446" y="1179"/>
                  </a:lnTo>
                  <a:lnTo>
                    <a:pt x="514" y="1179"/>
                  </a:lnTo>
                  <a:lnTo>
                    <a:pt x="572" y="1206"/>
                  </a:lnTo>
                  <a:lnTo>
                    <a:pt x="622" y="1248"/>
                  </a:lnTo>
                  <a:lnTo>
                    <a:pt x="690" y="1244"/>
                  </a:lnTo>
                  <a:lnTo>
                    <a:pt x="766" y="1233"/>
                  </a:lnTo>
                  <a:lnTo>
                    <a:pt x="781" y="1236"/>
                  </a:lnTo>
                  <a:lnTo>
                    <a:pt x="861" y="1278"/>
                  </a:lnTo>
                  <a:lnTo>
                    <a:pt x="926" y="1297"/>
                  </a:lnTo>
                  <a:lnTo>
                    <a:pt x="994" y="1331"/>
                  </a:lnTo>
                  <a:lnTo>
                    <a:pt x="1044" y="1339"/>
                  </a:lnTo>
                  <a:lnTo>
                    <a:pt x="1093" y="1339"/>
                  </a:lnTo>
                  <a:lnTo>
                    <a:pt x="1126" y="1331"/>
                  </a:lnTo>
                  <a:lnTo>
                    <a:pt x="1154" y="1312"/>
                  </a:lnTo>
                  <a:lnTo>
                    <a:pt x="1173" y="1290"/>
                  </a:lnTo>
                  <a:lnTo>
                    <a:pt x="1185" y="1263"/>
                  </a:lnTo>
                  <a:lnTo>
                    <a:pt x="1181" y="1240"/>
                  </a:lnTo>
                  <a:lnTo>
                    <a:pt x="1224" y="1255"/>
                  </a:lnTo>
                  <a:lnTo>
                    <a:pt x="1252" y="1254"/>
                  </a:lnTo>
                  <a:lnTo>
                    <a:pt x="1288" y="1240"/>
                  </a:lnTo>
                  <a:lnTo>
                    <a:pt x="1319" y="1221"/>
                  </a:lnTo>
                  <a:lnTo>
                    <a:pt x="1334" y="1206"/>
                  </a:lnTo>
                  <a:lnTo>
                    <a:pt x="1349" y="1187"/>
                  </a:lnTo>
                  <a:lnTo>
                    <a:pt x="1364" y="1145"/>
                  </a:lnTo>
                  <a:lnTo>
                    <a:pt x="1368" y="1107"/>
                  </a:lnTo>
                  <a:lnTo>
                    <a:pt x="1364" y="1077"/>
                  </a:lnTo>
                  <a:lnTo>
                    <a:pt x="1353" y="1077"/>
                  </a:lnTo>
                  <a:lnTo>
                    <a:pt x="1387" y="1067"/>
                  </a:lnTo>
                  <a:lnTo>
                    <a:pt x="1414" y="1060"/>
                  </a:lnTo>
                  <a:lnTo>
                    <a:pt x="1436" y="1046"/>
                  </a:lnTo>
                  <a:lnTo>
                    <a:pt x="1459" y="1021"/>
                  </a:lnTo>
                  <a:lnTo>
                    <a:pt x="1471" y="997"/>
                  </a:lnTo>
                  <a:lnTo>
                    <a:pt x="1478" y="974"/>
                  </a:lnTo>
                  <a:lnTo>
                    <a:pt x="1482" y="931"/>
                  </a:lnTo>
                  <a:lnTo>
                    <a:pt x="1478" y="897"/>
                  </a:lnTo>
                  <a:lnTo>
                    <a:pt x="1463" y="855"/>
                  </a:lnTo>
                  <a:lnTo>
                    <a:pt x="1448" y="840"/>
                  </a:lnTo>
                  <a:lnTo>
                    <a:pt x="1364" y="847"/>
                  </a:lnTo>
                  <a:lnTo>
                    <a:pt x="1036" y="212"/>
                  </a:lnTo>
                  <a:close/>
                </a:path>
              </a:pathLst>
            </a:custGeom>
            <a:solidFill>
              <a:srgbClr val="FFBF7F"/>
            </a:solidFill>
            <a:ln w="9525">
              <a:noFill/>
              <a:round/>
              <a:headEnd/>
              <a:tailEnd/>
            </a:ln>
          </p:spPr>
          <p:txBody>
            <a:bodyPr/>
            <a:lstStyle/>
            <a:p>
              <a:endParaRPr lang="ar-EG"/>
            </a:p>
          </p:txBody>
        </p:sp>
        <p:grpSp>
          <p:nvGrpSpPr>
            <p:cNvPr id="65543" name="Group 112"/>
            <p:cNvGrpSpPr>
              <a:grpSpLocks/>
            </p:cNvGrpSpPr>
            <p:nvPr/>
          </p:nvGrpSpPr>
          <p:grpSpPr bwMode="auto">
            <a:xfrm>
              <a:off x="2139" y="3517"/>
              <a:ext cx="762" cy="579"/>
              <a:chOff x="2139" y="3517"/>
              <a:chExt cx="762" cy="579"/>
            </a:xfrm>
          </p:grpSpPr>
          <p:sp>
            <p:nvSpPr>
              <p:cNvPr id="65583" name="Freeform 110"/>
              <p:cNvSpPr>
                <a:spLocks/>
              </p:cNvSpPr>
              <p:nvPr/>
            </p:nvSpPr>
            <p:spPr bwMode="auto">
              <a:xfrm>
                <a:off x="2220" y="3517"/>
                <a:ext cx="681" cy="545"/>
              </a:xfrm>
              <a:custGeom>
                <a:avLst/>
                <a:gdLst>
                  <a:gd name="T0" fmla="*/ 11 w 681"/>
                  <a:gd name="T1" fmla="*/ 0 h 545"/>
                  <a:gd name="T2" fmla="*/ 87 w 681"/>
                  <a:gd name="T3" fmla="*/ 88 h 545"/>
                  <a:gd name="T4" fmla="*/ 163 w 681"/>
                  <a:gd name="T5" fmla="*/ 175 h 545"/>
                  <a:gd name="T6" fmla="*/ 262 w 681"/>
                  <a:gd name="T7" fmla="*/ 274 h 545"/>
                  <a:gd name="T8" fmla="*/ 311 w 681"/>
                  <a:gd name="T9" fmla="*/ 289 h 545"/>
                  <a:gd name="T10" fmla="*/ 346 w 681"/>
                  <a:gd name="T11" fmla="*/ 285 h 545"/>
                  <a:gd name="T12" fmla="*/ 384 w 681"/>
                  <a:gd name="T13" fmla="*/ 312 h 545"/>
                  <a:gd name="T14" fmla="*/ 427 w 681"/>
                  <a:gd name="T15" fmla="*/ 366 h 545"/>
                  <a:gd name="T16" fmla="*/ 510 w 681"/>
                  <a:gd name="T17" fmla="*/ 412 h 545"/>
                  <a:gd name="T18" fmla="*/ 605 w 681"/>
                  <a:gd name="T19" fmla="*/ 454 h 545"/>
                  <a:gd name="T20" fmla="*/ 670 w 681"/>
                  <a:gd name="T21" fmla="*/ 496 h 545"/>
                  <a:gd name="T22" fmla="*/ 681 w 681"/>
                  <a:gd name="T23" fmla="*/ 545 h 545"/>
                  <a:gd name="T24" fmla="*/ 323 w 681"/>
                  <a:gd name="T25" fmla="*/ 382 h 545"/>
                  <a:gd name="T26" fmla="*/ 292 w 681"/>
                  <a:gd name="T27" fmla="*/ 401 h 545"/>
                  <a:gd name="T28" fmla="*/ 228 w 681"/>
                  <a:gd name="T29" fmla="*/ 370 h 545"/>
                  <a:gd name="T30" fmla="*/ 201 w 681"/>
                  <a:gd name="T31" fmla="*/ 308 h 545"/>
                  <a:gd name="T32" fmla="*/ 0 w 681"/>
                  <a:gd name="T33" fmla="*/ 80 h 545"/>
                  <a:gd name="T34" fmla="*/ 11 w 681"/>
                  <a:gd name="T35" fmla="*/ 0 h 5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1"/>
                  <a:gd name="T55" fmla="*/ 0 h 545"/>
                  <a:gd name="T56" fmla="*/ 681 w 681"/>
                  <a:gd name="T57" fmla="*/ 545 h 5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1" h="545">
                    <a:moveTo>
                      <a:pt x="11" y="0"/>
                    </a:moveTo>
                    <a:lnTo>
                      <a:pt x="87" y="88"/>
                    </a:lnTo>
                    <a:lnTo>
                      <a:pt x="163" y="175"/>
                    </a:lnTo>
                    <a:lnTo>
                      <a:pt x="262" y="274"/>
                    </a:lnTo>
                    <a:lnTo>
                      <a:pt x="311" y="289"/>
                    </a:lnTo>
                    <a:lnTo>
                      <a:pt x="346" y="285"/>
                    </a:lnTo>
                    <a:lnTo>
                      <a:pt x="384" y="312"/>
                    </a:lnTo>
                    <a:lnTo>
                      <a:pt x="427" y="366"/>
                    </a:lnTo>
                    <a:lnTo>
                      <a:pt x="510" y="412"/>
                    </a:lnTo>
                    <a:lnTo>
                      <a:pt x="605" y="454"/>
                    </a:lnTo>
                    <a:lnTo>
                      <a:pt x="670" y="496"/>
                    </a:lnTo>
                    <a:lnTo>
                      <a:pt x="681" y="545"/>
                    </a:lnTo>
                    <a:lnTo>
                      <a:pt x="323" y="382"/>
                    </a:lnTo>
                    <a:lnTo>
                      <a:pt x="292" y="401"/>
                    </a:lnTo>
                    <a:lnTo>
                      <a:pt x="228" y="370"/>
                    </a:lnTo>
                    <a:lnTo>
                      <a:pt x="201" y="308"/>
                    </a:lnTo>
                    <a:lnTo>
                      <a:pt x="0" y="80"/>
                    </a:lnTo>
                    <a:lnTo>
                      <a:pt x="11" y="0"/>
                    </a:lnTo>
                    <a:close/>
                  </a:path>
                </a:pathLst>
              </a:custGeom>
              <a:solidFill>
                <a:srgbClr val="FF8000"/>
              </a:solidFill>
              <a:ln w="9525">
                <a:noFill/>
                <a:round/>
                <a:headEnd/>
                <a:tailEnd/>
              </a:ln>
            </p:spPr>
            <p:txBody>
              <a:bodyPr/>
              <a:lstStyle/>
              <a:p>
                <a:endParaRPr lang="ar-EG"/>
              </a:p>
            </p:txBody>
          </p:sp>
          <p:sp>
            <p:nvSpPr>
              <p:cNvPr id="65584" name="Freeform 111"/>
              <p:cNvSpPr>
                <a:spLocks/>
              </p:cNvSpPr>
              <p:nvPr/>
            </p:nvSpPr>
            <p:spPr bwMode="auto">
              <a:xfrm>
                <a:off x="2139" y="3736"/>
                <a:ext cx="553" cy="360"/>
              </a:xfrm>
              <a:custGeom>
                <a:avLst/>
                <a:gdLst>
                  <a:gd name="T0" fmla="*/ 48 w 553"/>
                  <a:gd name="T1" fmla="*/ 0 h 360"/>
                  <a:gd name="T2" fmla="*/ 76 w 553"/>
                  <a:gd name="T3" fmla="*/ 30 h 360"/>
                  <a:gd name="T4" fmla="*/ 107 w 553"/>
                  <a:gd name="T5" fmla="*/ 68 h 360"/>
                  <a:gd name="T6" fmla="*/ 153 w 553"/>
                  <a:gd name="T7" fmla="*/ 105 h 360"/>
                  <a:gd name="T8" fmla="*/ 199 w 553"/>
                  <a:gd name="T9" fmla="*/ 132 h 360"/>
                  <a:gd name="T10" fmla="*/ 240 w 553"/>
                  <a:gd name="T11" fmla="*/ 151 h 360"/>
                  <a:gd name="T12" fmla="*/ 294 w 553"/>
                  <a:gd name="T13" fmla="*/ 178 h 360"/>
                  <a:gd name="T14" fmla="*/ 347 w 553"/>
                  <a:gd name="T15" fmla="*/ 197 h 360"/>
                  <a:gd name="T16" fmla="*/ 404 w 553"/>
                  <a:gd name="T17" fmla="*/ 204 h 360"/>
                  <a:gd name="T18" fmla="*/ 423 w 553"/>
                  <a:gd name="T19" fmla="*/ 220 h 360"/>
                  <a:gd name="T20" fmla="*/ 442 w 553"/>
                  <a:gd name="T21" fmla="*/ 254 h 360"/>
                  <a:gd name="T22" fmla="*/ 470 w 553"/>
                  <a:gd name="T23" fmla="*/ 275 h 360"/>
                  <a:gd name="T24" fmla="*/ 499 w 553"/>
                  <a:gd name="T25" fmla="*/ 290 h 360"/>
                  <a:gd name="T26" fmla="*/ 525 w 553"/>
                  <a:gd name="T27" fmla="*/ 311 h 360"/>
                  <a:gd name="T28" fmla="*/ 544 w 553"/>
                  <a:gd name="T29" fmla="*/ 330 h 360"/>
                  <a:gd name="T30" fmla="*/ 553 w 553"/>
                  <a:gd name="T31" fmla="*/ 360 h 360"/>
                  <a:gd name="T32" fmla="*/ 0 w 553"/>
                  <a:gd name="T33" fmla="*/ 78 h 360"/>
                  <a:gd name="T34" fmla="*/ 48 w 553"/>
                  <a:gd name="T35" fmla="*/ 0 h 3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3"/>
                  <a:gd name="T55" fmla="*/ 0 h 360"/>
                  <a:gd name="T56" fmla="*/ 553 w 553"/>
                  <a:gd name="T57" fmla="*/ 360 h 3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3" h="360">
                    <a:moveTo>
                      <a:pt x="48" y="0"/>
                    </a:moveTo>
                    <a:lnTo>
                      <a:pt x="76" y="30"/>
                    </a:lnTo>
                    <a:lnTo>
                      <a:pt x="107" y="68"/>
                    </a:lnTo>
                    <a:lnTo>
                      <a:pt x="153" y="105"/>
                    </a:lnTo>
                    <a:lnTo>
                      <a:pt x="199" y="132"/>
                    </a:lnTo>
                    <a:lnTo>
                      <a:pt x="240" y="151"/>
                    </a:lnTo>
                    <a:lnTo>
                      <a:pt x="294" y="178"/>
                    </a:lnTo>
                    <a:lnTo>
                      <a:pt x="347" y="197"/>
                    </a:lnTo>
                    <a:lnTo>
                      <a:pt x="404" y="204"/>
                    </a:lnTo>
                    <a:lnTo>
                      <a:pt x="423" y="220"/>
                    </a:lnTo>
                    <a:lnTo>
                      <a:pt x="442" y="254"/>
                    </a:lnTo>
                    <a:lnTo>
                      <a:pt x="470" y="275"/>
                    </a:lnTo>
                    <a:lnTo>
                      <a:pt x="499" y="290"/>
                    </a:lnTo>
                    <a:lnTo>
                      <a:pt x="525" y="311"/>
                    </a:lnTo>
                    <a:lnTo>
                      <a:pt x="544" y="330"/>
                    </a:lnTo>
                    <a:lnTo>
                      <a:pt x="553" y="360"/>
                    </a:lnTo>
                    <a:lnTo>
                      <a:pt x="0" y="78"/>
                    </a:lnTo>
                    <a:lnTo>
                      <a:pt x="48" y="0"/>
                    </a:lnTo>
                    <a:close/>
                  </a:path>
                </a:pathLst>
              </a:custGeom>
              <a:solidFill>
                <a:srgbClr val="FF8000"/>
              </a:solidFill>
              <a:ln w="9525">
                <a:noFill/>
                <a:round/>
                <a:headEnd/>
                <a:tailEnd/>
              </a:ln>
            </p:spPr>
            <p:txBody>
              <a:bodyPr/>
              <a:lstStyle/>
              <a:p>
                <a:endParaRPr lang="ar-EG"/>
              </a:p>
            </p:txBody>
          </p:sp>
        </p:grpSp>
        <p:sp>
          <p:nvSpPr>
            <p:cNvPr id="65544" name="Freeform 113"/>
            <p:cNvSpPr>
              <a:spLocks/>
            </p:cNvSpPr>
            <p:nvPr/>
          </p:nvSpPr>
          <p:spPr bwMode="auto">
            <a:xfrm>
              <a:off x="2837" y="3472"/>
              <a:ext cx="736" cy="750"/>
            </a:xfrm>
            <a:custGeom>
              <a:avLst/>
              <a:gdLst>
                <a:gd name="T0" fmla="*/ 213 w 736"/>
                <a:gd name="T1" fmla="*/ 0 h 750"/>
                <a:gd name="T2" fmla="*/ 178 w 736"/>
                <a:gd name="T3" fmla="*/ 156 h 750"/>
                <a:gd name="T4" fmla="*/ 106 w 736"/>
                <a:gd name="T5" fmla="*/ 289 h 750"/>
                <a:gd name="T6" fmla="*/ 98 w 736"/>
                <a:gd name="T7" fmla="*/ 304 h 750"/>
                <a:gd name="T8" fmla="*/ 57 w 736"/>
                <a:gd name="T9" fmla="*/ 372 h 750"/>
                <a:gd name="T10" fmla="*/ 0 w 736"/>
                <a:gd name="T11" fmla="*/ 662 h 750"/>
                <a:gd name="T12" fmla="*/ 323 w 736"/>
                <a:gd name="T13" fmla="*/ 750 h 750"/>
                <a:gd name="T14" fmla="*/ 414 w 736"/>
                <a:gd name="T15" fmla="*/ 697 h 750"/>
                <a:gd name="T16" fmla="*/ 433 w 736"/>
                <a:gd name="T17" fmla="*/ 613 h 750"/>
                <a:gd name="T18" fmla="*/ 529 w 736"/>
                <a:gd name="T19" fmla="*/ 666 h 750"/>
                <a:gd name="T20" fmla="*/ 582 w 736"/>
                <a:gd name="T21" fmla="*/ 640 h 750"/>
                <a:gd name="T22" fmla="*/ 604 w 736"/>
                <a:gd name="T23" fmla="*/ 605 h 750"/>
                <a:gd name="T24" fmla="*/ 617 w 736"/>
                <a:gd name="T25" fmla="*/ 577 h 750"/>
                <a:gd name="T26" fmla="*/ 620 w 736"/>
                <a:gd name="T27" fmla="*/ 552 h 750"/>
                <a:gd name="T28" fmla="*/ 620 w 736"/>
                <a:gd name="T29" fmla="*/ 506 h 750"/>
                <a:gd name="T30" fmla="*/ 617 w 736"/>
                <a:gd name="T31" fmla="*/ 480 h 750"/>
                <a:gd name="T32" fmla="*/ 658 w 736"/>
                <a:gd name="T33" fmla="*/ 472 h 750"/>
                <a:gd name="T34" fmla="*/ 678 w 736"/>
                <a:gd name="T35" fmla="*/ 463 h 750"/>
                <a:gd name="T36" fmla="*/ 700 w 736"/>
                <a:gd name="T37" fmla="*/ 446 h 750"/>
                <a:gd name="T38" fmla="*/ 726 w 736"/>
                <a:gd name="T39" fmla="*/ 425 h 750"/>
                <a:gd name="T40" fmla="*/ 736 w 736"/>
                <a:gd name="T41" fmla="*/ 388 h 750"/>
                <a:gd name="T42" fmla="*/ 734 w 736"/>
                <a:gd name="T43" fmla="*/ 346 h 750"/>
                <a:gd name="T44" fmla="*/ 727 w 736"/>
                <a:gd name="T45" fmla="*/ 308 h 750"/>
                <a:gd name="T46" fmla="*/ 696 w 736"/>
                <a:gd name="T47" fmla="*/ 254 h 750"/>
                <a:gd name="T48" fmla="*/ 674 w 736"/>
                <a:gd name="T49" fmla="*/ 235 h 750"/>
                <a:gd name="T50" fmla="*/ 311 w 736"/>
                <a:gd name="T51" fmla="*/ 3 h 750"/>
                <a:gd name="T52" fmla="*/ 213 w 736"/>
                <a:gd name="T53" fmla="*/ 0 h 7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6"/>
                <a:gd name="T82" fmla="*/ 0 h 750"/>
                <a:gd name="T83" fmla="*/ 736 w 736"/>
                <a:gd name="T84" fmla="*/ 750 h 7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6" h="750">
                  <a:moveTo>
                    <a:pt x="213" y="0"/>
                  </a:moveTo>
                  <a:lnTo>
                    <a:pt x="178" y="156"/>
                  </a:lnTo>
                  <a:lnTo>
                    <a:pt x="106" y="289"/>
                  </a:lnTo>
                  <a:lnTo>
                    <a:pt x="98" y="304"/>
                  </a:lnTo>
                  <a:lnTo>
                    <a:pt x="57" y="372"/>
                  </a:lnTo>
                  <a:lnTo>
                    <a:pt x="0" y="662"/>
                  </a:lnTo>
                  <a:lnTo>
                    <a:pt x="323" y="750"/>
                  </a:lnTo>
                  <a:lnTo>
                    <a:pt x="414" y="697"/>
                  </a:lnTo>
                  <a:lnTo>
                    <a:pt x="433" y="613"/>
                  </a:lnTo>
                  <a:lnTo>
                    <a:pt x="529" y="666"/>
                  </a:lnTo>
                  <a:lnTo>
                    <a:pt x="582" y="640"/>
                  </a:lnTo>
                  <a:lnTo>
                    <a:pt x="604" y="605"/>
                  </a:lnTo>
                  <a:lnTo>
                    <a:pt x="617" y="577"/>
                  </a:lnTo>
                  <a:lnTo>
                    <a:pt x="620" y="552"/>
                  </a:lnTo>
                  <a:lnTo>
                    <a:pt x="620" y="506"/>
                  </a:lnTo>
                  <a:lnTo>
                    <a:pt x="617" y="480"/>
                  </a:lnTo>
                  <a:lnTo>
                    <a:pt x="658" y="472"/>
                  </a:lnTo>
                  <a:lnTo>
                    <a:pt x="678" y="463"/>
                  </a:lnTo>
                  <a:lnTo>
                    <a:pt x="700" y="446"/>
                  </a:lnTo>
                  <a:lnTo>
                    <a:pt x="726" y="425"/>
                  </a:lnTo>
                  <a:lnTo>
                    <a:pt x="736" y="388"/>
                  </a:lnTo>
                  <a:lnTo>
                    <a:pt x="734" y="346"/>
                  </a:lnTo>
                  <a:lnTo>
                    <a:pt x="727" y="308"/>
                  </a:lnTo>
                  <a:lnTo>
                    <a:pt x="696" y="254"/>
                  </a:lnTo>
                  <a:lnTo>
                    <a:pt x="674" y="235"/>
                  </a:lnTo>
                  <a:lnTo>
                    <a:pt x="311" y="3"/>
                  </a:lnTo>
                  <a:lnTo>
                    <a:pt x="213" y="0"/>
                  </a:lnTo>
                  <a:close/>
                </a:path>
              </a:pathLst>
            </a:custGeom>
            <a:solidFill>
              <a:srgbClr val="FFA040"/>
            </a:solidFill>
            <a:ln w="9525">
              <a:noFill/>
              <a:round/>
              <a:headEnd/>
              <a:tailEnd/>
            </a:ln>
          </p:spPr>
          <p:txBody>
            <a:bodyPr/>
            <a:lstStyle/>
            <a:p>
              <a:endParaRPr lang="ar-EG"/>
            </a:p>
          </p:txBody>
        </p:sp>
        <p:sp>
          <p:nvSpPr>
            <p:cNvPr id="65545" name="Freeform 114"/>
            <p:cNvSpPr>
              <a:spLocks/>
            </p:cNvSpPr>
            <p:nvPr/>
          </p:nvSpPr>
          <p:spPr bwMode="auto">
            <a:xfrm>
              <a:off x="2285" y="3255"/>
              <a:ext cx="522" cy="441"/>
            </a:xfrm>
            <a:custGeom>
              <a:avLst/>
              <a:gdLst>
                <a:gd name="T0" fmla="*/ 510 w 522"/>
                <a:gd name="T1" fmla="*/ 91 h 441"/>
                <a:gd name="T2" fmla="*/ 457 w 522"/>
                <a:gd name="T3" fmla="*/ 53 h 441"/>
                <a:gd name="T4" fmla="*/ 389 w 522"/>
                <a:gd name="T5" fmla="*/ 11 h 441"/>
                <a:gd name="T6" fmla="*/ 347 w 522"/>
                <a:gd name="T7" fmla="*/ 2 h 441"/>
                <a:gd name="T8" fmla="*/ 316 w 522"/>
                <a:gd name="T9" fmla="*/ 0 h 441"/>
                <a:gd name="T10" fmla="*/ 283 w 522"/>
                <a:gd name="T11" fmla="*/ 11 h 441"/>
                <a:gd name="T12" fmla="*/ 243 w 522"/>
                <a:gd name="T13" fmla="*/ 26 h 441"/>
                <a:gd name="T14" fmla="*/ 186 w 522"/>
                <a:gd name="T15" fmla="*/ 57 h 441"/>
                <a:gd name="T16" fmla="*/ 141 w 522"/>
                <a:gd name="T17" fmla="*/ 80 h 441"/>
                <a:gd name="T18" fmla="*/ 96 w 522"/>
                <a:gd name="T19" fmla="*/ 97 h 441"/>
                <a:gd name="T20" fmla="*/ 57 w 522"/>
                <a:gd name="T21" fmla="*/ 114 h 441"/>
                <a:gd name="T22" fmla="*/ 23 w 522"/>
                <a:gd name="T23" fmla="*/ 137 h 441"/>
                <a:gd name="T24" fmla="*/ 4 w 522"/>
                <a:gd name="T25" fmla="*/ 190 h 441"/>
                <a:gd name="T26" fmla="*/ 0 w 522"/>
                <a:gd name="T27" fmla="*/ 236 h 441"/>
                <a:gd name="T28" fmla="*/ 36 w 522"/>
                <a:gd name="T29" fmla="*/ 277 h 441"/>
                <a:gd name="T30" fmla="*/ 72 w 522"/>
                <a:gd name="T31" fmla="*/ 315 h 441"/>
                <a:gd name="T32" fmla="*/ 118 w 522"/>
                <a:gd name="T33" fmla="*/ 354 h 441"/>
                <a:gd name="T34" fmla="*/ 165 w 522"/>
                <a:gd name="T35" fmla="*/ 386 h 441"/>
                <a:gd name="T36" fmla="*/ 228 w 522"/>
                <a:gd name="T37" fmla="*/ 418 h 441"/>
                <a:gd name="T38" fmla="*/ 319 w 522"/>
                <a:gd name="T39" fmla="*/ 441 h 441"/>
                <a:gd name="T40" fmla="*/ 374 w 522"/>
                <a:gd name="T41" fmla="*/ 441 h 441"/>
                <a:gd name="T42" fmla="*/ 415 w 522"/>
                <a:gd name="T43" fmla="*/ 437 h 441"/>
                <a:gd name="T44" fmla="*/ 427 w 522"/>
                <a:gd name="T45" fmla="*/ 418 h 441"/>
                <a:gd name="T46" fmla="*/ 419 w 522"/>
                <a:gd name="T47" fmla="*/ 403 h 441"/>
                <a:gd name="T48" fmla="*/ 377 w 522"/>
                <a:gd name="T49" fmla="*/ 399 h 441"/>
                <a:gd name="T50" fmla="*/ 312 w 522"/>
                <a:gd name="T51" fmla="*/ 399 h 441"/>
                <a:gd name="T52" fmla="*/ 251 w 522"/>
                <a:gd name="T53" fmla="*/ 380 h 441"/>
                <a:gd name="T54" fmla="*/ 175 w 522"/>
                <a:gd name="T55" fmla="*/ 361 h 441"/>
                <a:gd name="T56" fmla="*/ 125 w 522"/>
                <a:gd name="T57" fmla="*/ 327 h 441"/>
                <a:gd name="T58" fmla="*/ 110 w 522"/>
                <a:gd name="T59" fmla="*/ 308 h 441"/>
                <a:gd name="T60" fmla="*/ 114 w 522"/>
                <a:gd name="T61" fmla="*/ 293 h 441"/>
                <a:gd name="T62" fmla="*/ 137 w 522"/>
                <a:gd name="T63" fmla="*/ 285 h 441"/>
                <a:gd name="T64" fmla="*/ 179 w 522"/>
                <a:gd name="T65" fmla="*/ 285 h 441"/>
                <a:gd name="T66" fmla="*/ 236 w 522"/>
                <a:gd name="T67" fmla="*/ 293 h 441"/>
                <a:gd name="T68" fmla="*/ 316 w 522"/>
                <a:gd name="T69" fmla="*/ 315 h 441"/>
                <a:gd name="T70" fmla="*/ 377 w 522"/>
                <a:gd name="T71" fmla="*/ 319 h 441"/>
                <a:gd name="T72" fmla="*/ 412 w 522"/>
                <a:gd name="T73" fmla="*/ 315 h 441"/>
                <a:gd name="T74" fmla="*/ 442 w 522"/>
                <a:gd name="T75" fmla="*/ 300 h 441"/>
                <a:gd name="T76" fmla="*/ 464 w 522"/>
                <a:gd name="T77" fmla="*/ 272 h 441"/>
                <a:gd name="T78" fmla="*/ 480 w 522"/>
                <a:gd name="T79" fmla="*/ 243 h 441"/>
                <a:gd name="T80" fmla="*/ 476 w 522"/>
                <a:gd name="T81" fmla="*/ 194 h 441"/>
                <a:gd name="T82" fmla="*/ 507 w 522"/>
                <a:gd name="T83" fmla="*/ 156 h 441"/>
                <a:gd name="T84" fmla="*/ 522 w 522"/>
                <a:gd name="T85" fmla="*/ 118 h 441"/>
                <a:gd name="T86" fmla="*/ 510 w 522"/>
                <a:gd name="T87" fmla="*/ 91 h 4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2"/>
                <a:gd name="T133" fmla="*/ 0 h 441"/>
                <a:gd name="T134" fmla="*/ 522 w 522"/>
                <a:gd name="T135" fmla="*/ 441 h 4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2" h="441">
                  <a:moveTo>
                    <a:pt x="510" y="91"/>
                  </a:moveTo>
                  <a:lnTo>
                    <a:pt x="457" y="53"/>
                  </a:lnTo>
                  <a:lnTo>
                    <a:pt x="389" y="11"/>
                  </a:lnTo>
                  <a:lnTo>
                    <a:pt x="347" y="2"/>
                  </a:lnTo>
                  <a:lnTo>
                    <a:pt x="316" y="0"/>
                  </a:lnTo>
                  <a:lnTo>
                    <a:pt x="283" y="11"/>
                  </a:lnTo>
                  <a:lnTo>
                    <a:pt x="243" y="26"/>
                  </a:lnTo>
                  <a:lnTo>
                    <a:pt x="186" y="57"/>
                  </a:lnTo>
                  <a:lnTo>
                    <a:pt x="141" y="80"/>
                  </a:lnTo>
                  <a:lnTo>
                    <a:pt x="96" y="97"/>
                  </a:lnTo>
                  <a:lnTo>
                    <a:pt x="57" y="114"/>
                  </a:lnTo>
                  <a:lnTo>
                    <a:pt x="23" y="137"/>
                  </a:lnTo>
                  <a:lnTo>
                    <a:pt x="4" y="190"/>
                  </a:lnTo>
                  <a:lnTo>
                    <a:pt x="0" y="236"/>
                  </a:lnTo>
                  <a:lnTo>
                    <a:pt x="36" y="277"/>
                  </a:lnTo>
                  <a:lnTo>
                    <a:pt x="72" y="315"/>
                  </a:lnTo>
                  <a:lnTo>
                    <a:pt x="118" y="354"/>
                  </a:lnTo>
                  <a:lnTo>
                    <a:pt x="165" y="386"/>
                  </a:lnTo>
                  <a:lnTo>
                    <a:pt x="228" y="418"/>
                  </a:lnTo>
                  <a:lnTo>
                    <a:pt x="319" y="441"/>
                  </a:lnTo>
                  <a:lnTo>
                    <a:pt x="374" y="441"/>
                  </a:lnTo>
                  <a:lnTo>
                    <a:pt x="415" y="437"/>
                  </a:lnTo>
                  <a:lnTo>
                    <a:pt x="427" y="418"/>
                  </a:lnTo>
                  <a:lnTo>
                    <a:pt x="419" y="403"/>
                  </a:lnTo>
                  <a:lnTo>
                    <a:pt x="377" y="399"/>
                  </a:lnTo>
                  <a:lnTo>
                    <a:pt x="312" y="399"/>
                  </a:lnTo>
                  <a:lnTo>
                    <a:pt x="251" y="380"/>
                  </a:lnTo>
                  <a:lnTo>
                    <a:pt x="175" y="361"/>
                  </a:lnTo>
                  <a:lnTo>
                    <a:pt x="125" y="327"/>
                  </a:lnTo>
                  <a:lnTo>
                    <a:pt x="110" y="308"/>
                  </a:lnTo>
                  <a:lnTo>
                    <a:pt x="114" y="293"/>
                  </a:lnTo>
                  <a:lnTo>
                    <a:pt x="137" y="285"/>
                  </a:lnTo>
                  <a:lnTo>
                    <a:pt x="179" y="285"/>
                  </a:lnTo>
                  <a:lnTo>
                    <a:pt x="236" y="293"/>
                  </a:lnTo>
                  <a:lnTo>
                    <a:pt x="316" y="315"/>
                  </a:lnTo>
                  <a:lnTo>
                    <a:pt x="377" y="319"/>
                  </a:lnTo>
                  <a:lnTo>
                    <a:pt x="412" y="315"/>
                  </a:lnTo>
                  <a:lnTo>
                    <a:pt x="442" y="300"/>
                  </a:lnTo>
                  <a:lnTo>
                    <a:pt x="464" y="272"/>
                  </a:lnTo>
                  <a:lnTo>
                    <a:pt x="480" y="243"/>
                  </a:lnTo>
                  <a:lnTo>
                    <a:pt x="476" y="194"/>
                  </a:lnTo>
                  <a:lnTo>
                    <a:pt x="507" y="156"/>
                  </a:lnTo>
                  <a:lnTo>
                    <a:pt x="522" y="118"/>
                  </a:lnTo>
                  <a:lnTo>
                    <a:pt x="510" y="91"/>
                  </a:lnTo>
                  <a:close/>
                </a:path>
              </a:pathLst>
            </a:custGeom>
            <a:solidFill>
              <a:srgbClr val="FFA040"/>
            </a:solidFill>
            <a:ln w="9525">
              <a:noFill/>
              <a:round/>
              <a:headEnd/>
              <a:tailEnd/>
            </a:ln>
          </p:spPr>
          <p:txBody>
            <a:bodyPr/>
            <a:lstStyle/>
            <a:p>
              <a:endParaRPr lang="ar-EG"/>
            </a:p>
          </p:txBody>
        </p:sp>
        <p:sp>
          <p:nvSpPr>
            <p:cNvPr id="65546" name="Freeform 115"/>
            <p:cNvSpPr>
              <a:spLocks/>
            </p:cNvSpPr>
            <p:nvPr/>
          </p:nvSpPr>
          <p:spPr bwMode="auto">
            <a:xfrm>
              <a:off x="2830" y="3060"/>
              <a:ext cx="319" cy="177"/>
            </a:xfrm>
            <a:custGeom>
              <a:avLst/>
              <a:gdLst>
                <a:gd name="T0" fmla="*/ 315 w 319"/>
                <a:gd name="T1" fmla="*/ 0 h 177"/>
                <a:gd name="T2" fmla="*/ 266 w 319"/>
                <a:gd name="T3" fmla="*/ 13 h 177"/>
                <a:gd name="T4" fmla="*/ 239 w 319"/>
                <a:gd name="T5" fmla="*/ 15 h 177"/>
                <a:gd name="T6" fmla="*/ 205 w 319"/>
                <a:gd name="T7" fmla="*/ 12 h 177"/>
                <a:gd name="T8" fmla="*/ 194 w 319"/>
                <a:gd name="T9" fmla="*/ 6 h 177"/>
                <a:gd name="T10" fmla="*/ 180 w 319"/>
                <a:gd name="T11" fmla="*/ 6 h 177"/>
                <a:gd name="T12" fmla="*/ 163 w 319"/>
                <a:gd name="T13" fmla="*/ 13 h 177"/>
                <a:gd name="T14" fmla="*/ 148 w 319"/>
                <a:gd name="T15" fmla="*/ 15 h 177"/>
                <a:gd name="T16" fmla="*/ 138 w 319"/>
                <a:gd name="T17" fmla="*/ 12 h 177"/>
                <a:gd name="T18" fmla="*/ 125 w 319"/>
                <a:gd name="T19" fmla="*/ 6 h 177"/>
                <a:gd name="T20" fmla="*/ 112 w 319"/>
                <a:gd name="T21" fmla="*/ 6 h 177"/>
                <a:gd name="T22" fmla="*/ 100 w 319"/>
                <a:gd name="T23" fmla="*/ 8 h 177"/>
                <a:gd name="T24" fmla="*/ 93 w 319"/>
                <a:gd name="T25" fmla="*/ 17 h 177"/>
                <a:gd name="T26" fmla="*/ 83 w 319"/>
                <a:gd name="T27" fmla="*/ 27 h 177"/>
                <a:gd name="T28" fmla="*/ 68 w 319"/>
                <a:gd name="T29" fmla="*/ 27 h 177"/>
                <a:gd name="T30" fmla="*/ 49 w 319"/>
                <a:gd name="T31" fmla="*/ 27 h 177"/>
                <a:gd name="T32" fmla="*/ 36 w 319"/>
                <a:gd name="T33" fmla="*/ 31 h 177"/>
                <a:gd name="T34" fmla="*/ 21 w 319"/>
                <a:gd name="T35" fmla="*/ 40 h 177"/>
                <a:gd name="T36" fmla="*/ 7 w 319"/>
                <a:gd name="T37" fmla="*/ 61 h 177"/>
                <a:gd name="T38" fmla="*/ 0 w 319"/>
                <a:gd name="T39" fmla="*/ 80 h 177"/>
                <a:gd name="T40" fmla="*/ 5 w 319"/>
                <a:gd name="T41" fmla="*/ 95 h 177"/>
                <a:gd name="T42" fmla="*/ 19 w 319"/>
                <a:gd name="T43" fmla="*/ 109 h 177"/>
                <a:gd name="T44" fmla="*/ 45 w 319"/>
                <a:gd name="T45" fmla="*/ 112 h 177"/>
                <a:gd name="T46" fmla="*/ 59 w 319"/>
                <a:gd name="T47" fmla="*/ 118 h 177"/>
                <a:gd name="T48" fmla="*/ 66 w 319"/>
                <a:gd name="T49" fmla="*/ 130 h 177"/>
                <a:gd name="T50" fmla="*/ 59 w 319"/>
                <a:gd name="T51" fmla="*/ 141 h 177"/>
                <a:gd name="T52" fmla="*/ 55 w 319"/>
                <a:gd name="T53" fmla="*/ 145 h 177"/>
                <a:gd name="T54" fmla="*/ 55 w 319"/>
                <a:gd name="T55" fmla="*/ 154 h 177"/>
                <a:gd name="T56" fmla="*/ 60 w 319"/>
                <a:gd name="T57" fmla="*/ 162 h 177"/>
                <a:gd name="T58" fmla="*/ 70 w 319"/>
                <a:gd name="T59" fmla="*/ 175 h 177"/>
                <a:gd name="T60" fmla="*/ 112 w 319"/>
                <a:gd name="T61" fmla="*/ 177 h 177"/>
                <a:gd name="T62" fmla="*/ 214 w 319"/>
                <a:gd name="T63" fmla="*/ 63 h 177"/>
                <a:gd name="T64" fmla="*/ 310 w 319"/>
                <a:gd name="T65" fmla="*/ 50 h 177"/>
                <a:gd name="T66" fmla="*/ 319 w 319"/>
                <a:gd name="T67" fmla="*/ 40 h 177"/>
                <a:gd name="T68" fmla="*/ 319 w 319"/>
                <a:gd name="T69" fmla="*/ 13 h 177"/>
                <a:gd name="T70" fmla="*/ 315 w 319"/>
                <a:gd name="T71" fmla="*/ 0 h 1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9"/>
                <a:gd name="T109" fmla="*/ 0 h 177"/>
                <a:gd name="T110" fmla="*/ 319 w 319"/>
                <a:gd name="T111" fmla="*/ 177 h 1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9" h="177">
                  <a:moveTo>
                    <a:pt x="315" y="0"/>
                  </a:moveTo>
                  <a:lnTo>
                    <a:pt x="266" y="13"/>
                  </a:lnTo>
                  <a:lnTo>
                    <a:pt x="239" y="15"/>
                  </a:lnTo>
                  <a:lnTo>
                    <a:pt x="205" y="12"/>
                  </a:lnTo>
                  <a:lnTo>
                    <a:pt x="194" y="6"/>
                  </a:lnTo>
                  <a:lnTo>
                    <a:pt x="180" y="6"/>
                  </a:lnTo>
                  <a:lnTo>
                    <a:pt x="163" y="13"/>
                  </a:lnTo>
                  <a:lnTo>
                    <a:pt x="148" y="15"/>
                  </a:lnTo>
                  <a:lnTo>
                    <a:pt x="138" y="12"/>
                  </a:lnTo>
                  <a:lnTo>
                    <a:pt x="125" y="6"/>
                  </a:lnTo>
                  <a:lnTo>
                    <a:pt x="112" y="6"/>
                  </a:lnTo>
                  <a:lnTo>
                    <a:pt x="100" y="8"/>
                  </a:lnTo>
                  <a:lnTo>
                    <a:pt x="93" y="17"/>
                  </a:lnTo>
                  <a:lnTo>
                    <a:pt x="83" y="27"/>
                  </a:lnTo>
                  <a:lnTo>
                    <a:pt x="68" y="27"/>
                  </a:lnTo>
                  <a:lnTo>
                    <a:pt x="49" y="27"/>
                  </a:lnTo>
                  <a:lnTo>
                    <a:pt x="36" y="31"/>
                  </a:lnTo>
                  <a:lnTo>
                    <a:pt x="21" y="40"/>
                  </a:lnTo>
                  <a:lnTo>
                    <a:pt x="7" y="61"/>
                  </a:lnTo>
                  <a:lnTo>
                    <a:pt x="0" y="80"/>
                  </a:lnTo>
                  <a:lnTo>
                    <a:pt x="5" y="95"/>
                  </a:lnTo>
                  <a:lnTo>
                    <a:pt x="19" y="109"/>
                  </a:lnTo>
                  <a:lnTo>
                    <a:pt x="45" y="112"/>
                  </a:lnTo>
                  <a:lnTo>
                    <a:pt x="59" y="118"/>
                  </a:lnTo>
                  <a:lnTo>
                    <a:pt x="66" y="130"/>
                  </a:lnTo>
                  <a:lnTo>
                    <a:pt x="59" y="141"/>
                  </a:lnTo>
                  <a:lnTo>
                    <a:pt x="55" y="145"/>
                  </a:lnTo>
                  <a:lnTo>
                    <a:pt x="55" y="154"/>
                  </a:lnTo>
                  <a:lnTo>
                    <a:pt x="60" y="162"/>
                  </a:lnTo>
                  <a:lnTo>
                    <a:pt x="70" y="175"/>
                  </a:lnTo>
                  <a:lnTo>
                    <a:pt x="112" y="177"/>
                  </a:lnTo>
                  <a:lnTo>
                    <a:pt x="214" y="63"/>
                  </a:lnTo>
                  <a:lnTo>
                    <a:pt x="310" y="50"/>
                  </a:lnTo>
                  <a:lnTo>
                    <a:pt x="319" y="40"/>
                  </a:lnTo>
                  <a:lnTo>
                    <a:pt x="319" y="13"/>
                  </a:lnTo>
                  <a:lnTo>
                    <a:pt x="315" y="0"/>
                  </a:lnTo>
                  <a:close/>
                </a:path>
              </a:pathLst>
            </a:custGeom>
            <a:solidFill>
              <a:srgbClr val="BF3F00"/>
            </a:solidFill>
            <a:ln w="9525">
              <a:noFill/>
              <a:round/>
              <a:headEnd/>
              <a:tailEnd/>
            </a:ln>
          </p:spPr>
          <p:txBody>
            <a:bodyPr/>
            <a:lstStyle/>
            <a:p>
              <a:endParaRPr lang="ar-EG"/>
            </a:p>
          </p:txBody>
        </p:sp>
        <p:sp>
          <p:nvSpPr>
            <p:cNvPr id="65547" name="Freeform 116"/>
            <p:cNvSpPr>
              <a:spLocks/>
            </p:cNvSpPr>
            <p:nvPr/>
          </p:nvSpPr>
          <p:spPr bwMode="auto">
            <a:xfrm>
              <a:off x="2274" y="2924"/>
              <a:ext cx="873" cy="407"/>
            </a:xfrm>
            <a:custGeom>
              <a:avLst/>
              <a:gdLst>
                <a:gd name="T0" fmla="*/ 873 w 873"/>
                <a:gd name="T1" fmla="*/ 80 h 407"/>
                <a:gd name="T2" fmla="*/ 848 w 873"/>
                <a:gd name="T3" fmla="*/ 33 h 407"/>
                <a:gd name="T4" fmla="*/ 818 w 873"/>
                <a:gd name="T5" fmla="*/ 9 h 407"/>
                <a:gd name="T6" fmla="*/ 727 w 873"/>
                <a:gd name="T7" fmla="*/ 0 h 407"/>
                <a:gd name="T8" fmla="*/ 594 w 873"/>
                <a:gd name="T9" fmla="*/ 6 h 407"/>
                <a:gd name="T10" fmla="*/ 546 w 873"/>
                <a:gd name="T11" fmla="*/ 17 h 407"/>
                <a:gd name="T12" fmla="*/ 529 w 873"/>
                <a:gd name="T13" fmla="*/ 50 h 407"/>
                <a:gd name="T14" fmla="*/ 527 w 873"/>
                <a:gd name="T15" fmla="*/ 94 h 407"/>
                <a:gd name="T16" fmla="*/ 394 w 873"/>
                <a:gd name="T17" fmla="*/ 164 h 407"/>
                <a:gd name="T18" fmla="*/ 277 w 873"/>
                <a:gd name="T19" fmla="*/ 217 h 407"/>
                <a:gd name="T20" fmla="*/ 268 w 873"/>
                <a:gd name="T21" fmla="*/ 238 h 407"/>
                <a:gd name="T22" fmla="*/ 186 w 873"/>
                <a:gd name="T23" fmla="*/ 271 h 407"/>
                <a:gd name="T24" fmla="*/ 95 w 873"/>
                <a:gd name="T25" fmla="*/ 312 h 407"/>
                <a:gd name="T26" fmla="*/ 62 w 873"/>
                <a:gd name="T27" fmla="*/ 333 h 407"/>
                <a:gd name="T28" fmla="*/ 43 w 873"/>
                <a:gd name="T29" fmla="*/ 335 h 407"/>
                <a:gd name="T30" fmla="*/ 0 w 873"/>
                <a:gd name="T31" fmla="*/ 407 h 407"/>
                <a:gd name="T32" fmla="*/ 150 w 873"/>
                <a:gd name="T33" fmla="*/ 354 h 407"/>
                <a:gd name="T34" fmla="*/ 283 w 873"/>
                <a:gd name="T35" fmla="*/ 299 h 407"/>
                <a:gd name="T36" fmla="*/ 321 w 873"/>
                <a:gd name="T37" fmla="*/ 297 h 407"/>
                <a:gd name="T38" fmla="*/ 359 w 873"/>
                <a:gd name="T39" fmla="*/ 318 h 407"/>
                <a:gd name="T40" fmla="*/ 485 w 873"/>
                <a:gd name="T41" fmla="*/ 379 h 407"/>
                <a:gd name="T42" fmla="*/ 533 w 873"/>
                <a:gd name="T43" fmla="*/ 406 h 407"/>
                <a:gd name="T44" fmla="*/ 561 w 873"/>
                <a:gd name="T45" fmla="*/ 381 h 407"/>
                <a:gd name="T46" fmla="*/ 472 w 873"/>
                <a:gd name="T47" fmla="*/ 335 h 407"/>
                <a:gd name="T48" fmla="*/ 366 w 873"/>
                <a:gd name="T49" fmla="*/ 274 h 407"/>
                <a:gd name="T50" fmla="*/ 363 w 873"/>
                <a:gd name="T51" fmla="*/ 253 h 407"/>
                <a:gd name="T52" fmla="*/ 400 w 873"/>
                <a:gd name="T53" fmla="*/ 244 h 407"/>
                <a:gd name="T54" fmla="*/ 443 w 873"/>
                <a:gd name="T55" fmla="*/ 223 h 407"/>
                <a:gd name="T56" fmla="*/ 512 w 873"/>
                <a:gd name="T57" fmla="*/ 181 h 407"/>
                <a:gd name="T58" fmla="*/ 561 w 873"/>
                <a:gd name="T59" fmla="*/ 136 h 407"/>
                <a:gd name="T60" fmla="*/ 601 w 873"/>
                <a:gd name="T61" fmla="*/ 147 h 407"/>
                <a:gd name="T62" fmla="*/ 641 w 873"/>
                <a:gd name="T63" fmla="*/ 149 h 407"/>
                <a:gd name="T64" fmla="*/ 677 w 873"/>
                <a:gd name="T65" fmla="*/ 126 h 407"/>
                <a:gd name="T66" fmla="*/ 715 w 873"/>
                <a:gd name="T67" fmla="*/ 128 h 407"/>
                <a:gd name="T68" fmla="*/ 738 w 873"/>
                <a:gd name="T69" fmla="*/ 124 h 407"/>
                <a:gd name="T70" fmla="*/ 778 w 873"/>
                <a:gd name="T71" fmla="*/ 113 h 407"/>
                <a:gd name="T72" fmla="*/ 797 w 873"/>
                <a:gd name="T73" fmla="*/ 125 h 407"/>
                <a:gd name="T74" fmla="*/ 833 w 873"/>
                <a:gd name="T75" fmla="*/ 132 h 407"/>
                <a:gd name="T76" fmla="*/ 873 w 873"/>
                <a:gd name="T77" fmla="*/ 105 h 4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73"/>
                <a:gd name="T118" fmla="*/ 0 h 407"/>
                <a:gd name="T119" fmla="*/ 873 w 873"/>
                <a:gd name="T120" fmla="*/ 407 h 4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73" h="407">
                  <a:moveTo>
                    <a:pt x="873" y="105"/>
                  </a:moveTo>
                  <a:lnTo>
                    <a:pt x="873" y="80"/>
                  </a:lnTo>
                  <a:lnTo>
                    <a:pt x="866" y="59"/>
                  </a:lnTo>
                  <a:lnTo>
                    <a:pt x="848" y="33"/>
                  </a:lnTo>
                  <a:lnTo>
                    <a:pt x="836" y="20"/>
                  </a:lnTo>
                  <a:lnTo>
                    <a:pt x="818" y="9"/>
                  </a:lnTo>
                  <a:lnTo>
                    <a:pt x="799" y="1"/>
                  </a:lnTo>
                  <a:lnTo>
                    <a:pt x="727" y="0"/>
                  </a:lnTo>
                  <a:lnTo>
                    <a:pt x="626" y="5"/>
                  </a:lnTo>
                  <a:lnTo>
                    <a:pt x="594" y="6"/>
                  </a:lnTo>
                  <a:lnTo>
                    <a:pt x="561" y="11"/>
                  </a:lnTo>
                  <a:lnTo>
                    <a:pt x="546" y="17"/>
                  </a:lnTo>
                  <a:lnTo>
                    <a:pt x="537" y="29"/>
                  </a:lnTo>
                  <a:lnTo>
                    <a:pt x="529" y="50"/>
                  </a:lnTo>
                  <a:lnTo>
                    <a:pt x="533" y="69"/>
                  </a:lnTo>
                  <a:lnTo>
                    <a:pt x="527" y="94"/>
                  </a:lnTo>
                  <a:lnTo>
                    <a:pt x="504" y="109"/>
                  </a:lnTo>
                  <a:lnTo>
                    <a:pt x="394" y="164"/>
                  </a:lnTo>
                  <a:lnTo>
                    <a:pt x="307" y="200"/>
                  </a:lnTo>
                  <a:lnTo>
                    <a:pt x="277" y="217"/>
                  </a:lnTo>
                  <a:lnTo>
                    <a:pt x="268" y="231"/>
                  </a:lnTo>
                  <a:lnTo>
                    <a:pt x="268" y="238"/>
                  </a:lnTo>
                  <a:lnTo>
                    <a:pt x="256" y="246"/>
                  </a:lnTo>
                  <a:lnTo>
                    <a:pt x="186" y="271"/>
                  </a:lnTo>
                  <a:lnTo>
                    <a:pt x="115" y="301"/>
                  </a:lnTo>
                  <a:lnTo>
                    <a:pt x="95" y="312"/>
                  </a:lnTo>
                  <a:lnTo>
                    <a:pt x="77" y="330"/>
                  </a:lnTo>
                  <a:lnTo>
                    <a:pt x="62" y="333"/>
                  </a:lnTo>
                  <a:lnTo>
                    <a:pt x="53" y="333"/>
                  </a:lnTo>
                  <a:lnTo>
                    <a:pt x="43" y="335"/>
                  </a:lnTo>
                  <a:lnTo>
                    <a:pt x="17" y="347"/>
                  </a:lnTo>
                  <a:lnTo>
                    <a:pt x="0" y="407"/>
                  </a:lnTo>
                  <a:lnTo>
                    <a:pt x="72" y="379"/>
                  </a:lnTo>
                  <a:lnTo>
                    <a:pt x="150" y="354"/>
                  </a:lnTo>
                  <a:lnTo>
                    <a:pt x="231" y="324"/>
                  </a:lnTo>
                  <a:lnTo>
                    <a:pt x="283" y="299"/>
                  </a:lnTo>
                  <a:lnTo>
                    <a:pt x="304" y="297"/>
                  </a:lnTo>
                  <a:lnTo>
                    <a:pt x="321" y="297"/>
                  </a:lnTo>
                  <a:lnTo>
                    <a:pt x="336" y="305"/>
                  </a:lnTo>
                  <a:lnTo>
                    <a:pt x="359" y="318"/>
                  </a:lnTo>
                  <a:lnTo>
                    <a:pt x="421" y="347"/>
                  </a:lnTo>
                  <a:lnTo>
                    <a:pt x="485" y="379"/>
                  </a:lnTo>
                  <a:lnTo>
                    <a:pt x="514" y="400"/>
                  </a:lnTo>
                  <a:lnTo>
                    <a:pt x="533" y="406"/>
                  </a:lnTo>
                  <a:lnTo>
                    <a:pt x="550" y="406"/>
                  </a:lnTo>
                  <a:lnTo>
                    <a:pt x="561" y="381"/>
                  </a:lnTo>
                  <a:lnTo>
                    <a:pt x="527" y="360"/>
                  </a:lnTo>
                  <a:lnTo>
                    <a:pt x="472" y="335"/>
                  </a:lnTo>
                  <a:lnTo>
                    <a:pt x="424" y="307"/>
                  </a:lnTo>
                  <a:lnTo>
                    <a:pt x="366" y="274"/>
                  </a:lnTo>
                  <a:lnTo>
                    <a:pt x="359" y="259"/>
                  </a:lnTo>
                  <a:lnTo>
                    <a:pt x="363" y="253"/>
                  </a:lnTo>
                  <a:lnTo>
                    <a:pt x="375" y="246"/>
                  </a:lnTo>
                  <a:lnTo>
                    <a:pt x="400" y="244"/>
                  </a:lnTo>
                  <a:lnTo>
                    <a:pt x="417" y="240"/>
                  </a:lnTo>
                  <a:lnTo>
                    <a:pt x="443" y="223"/>
                  </a:lnTo>
                  <a:lnTo>
                    <a:pt x="470" y="204"/>
                  </a:lnTo>
                  <a:lnTo>
                    <a:pt x="512" y="181"/>
                  </a:lnTo>
                  <a:lnTo>
                    <a:pt x="544" y="145"/>
                  </a:lnTo>
                  <a:lnTo>
                    <a:pt x="561" y="136"/>
                  </a:lnTo>
                  <a:lnTo>
                    <a:pt x="577" y="136"/>
                  </a:lnTo>
                  <a:lnTo>
                    <a:pt x="601" y="147"/>
                  </a:lnTo>
                  <a:lnTo>
                    <a:pt x="620" y="151"/>
                  </a:lnTo>
                  <a:lnTo>
                    <a:pt x="641" y="149"/>
                  </a:lnTo>
                  <a:lnTo>
                    <a:pt x="655" y="137"/>
                  </a:lnTo>
                  <a:lnTo>
                    <a:pt x="677" y="126"/>
                  </a:lnTo>
                  <a:lnTo>
                    <a:pt x="698" y="126"/>
                  </a:lnTo>
                  <a:lnTo>
                    <a:pt x="715" y="128"/>
                  </a:lnTo>
                  <a:lnTo>
                    <a:pt x="727" y="128"/>
                  </a:lnTo>
                  <a:lnTo>
                    <a:pt x="738" y="124"/>
                  </a:lnTo>
                  <a:lnTo>
                    <a:pt x="753" y="113"/>
                  </a:lnTo>
                  <a:lnTo>
                    <a:pt x="778" y="113"/>
                  </a:lnTo>
                  <a:lnTo>
                    <a:pt x="788" y="118"/>
                  </a:lnTo>
                  <a:lnTo>
                    <a:pt x="797" y="125"/>
                  </a:lnTo>
                  <a:lnTo>
                    <a:pt x="810" y="130"/>
                  </a:lnTo>
                  <a:lnTo>
                    <a:pt x="833" y="132"/>
                  </a:lnTo>
                  <a:lnTo>
                    <a:pt x="866" y="128"/>
                  </a:lnTo>
                  <a:lnTo>
                    <a:pt x="873" y="105"/>
                  </a:lnTo>
                  <a:close/>
                </a:path>
              </a:pathLst>
            </a:custGeom>
            <a:solidFill>
              <a:srgbClr val="FFA040"/>
            </a:solidFill>
            <a:ln w="9525">
              <a:noFill/>
              <a:round/>
              <a:headEnd/>
              <a:tailEnd/>
            </a:ln>
          </p:spPr>
          <p:txBody>
            <a:bodyPr/>
            <a:lstStyle/>
            <a:p>
              <a:endParaRPr lang="ar-EG"/>
            </a:p>
          </p:txBody>
        </p:sp>
        <p:sp>
          <p:nvSpPr>
            <p:cNvPr id="65548" name="Freeform 117"/>
            <p:cNvSpPr>
              <a:spLocks/>
            </p:cNvSpPr>
            <p:nvPr/>
          </p:nvSpPr>
          <p:spPr bwMode="auto">
            <a:xfrm>
              <a:off x="2444" y="3401"/>
              <a:ext cx="1038" cy="501"/>
            </a:xfrm>
            <a:custGeom>
              <a:avLst/>
              <a:gdLst>
                <a:gd name="T0" fmla="*/ 0 w 1038"/>
                <a:gd name="T1" fmla="*/ 268 h 501"/>
                <a:gd name="T2" fmla="*/ 51 w 1038"/>
                <a:gd name="T3" fmla="*/ 306 h 501"/>
                <a:gd name="T4" fmla="*/ 87 w 1038"/>
                <a:gd name="T5" fmla="*/ 324 h 501"/>
                <a:gd name="T6" fmla="*/ 116 w 1038"/>
                <a:gd name="T7" fmla="*/ 337 h 501"/>
                <a:gd name="T8" fmla="*/ 146 w 1038"/>
                <a:gd name="T9" fmla="*/ 346 h 501"/>
                <a:gd name="T10" fmla="*/ 182 w 1038"/>
                <a:gd name="T11" fmla="*/ 354 h 501"/>
                <a:gd name="T12" fmla="*/ 237 w 1038"/>
                <a:gd name="T13" fmla="*/ 362 h 501"/>
                <a:gd name="T14" fmla="*/ 275 w 1038"/>
                <a:gd name="T15" fmla="*/ 365 h 501"/>
                <a:gd name="T16" fmla="*/ 296 w 1038"/>
                <a:gd name="T17" fmla="*/ 371 h 501"/>
                <a:gd name="T18" fmla="*/ 311 w 1038"/>
                <a:gd name="T19" fmla="*/ 379 h 501"/>
                <a:gd name="T20" fmla="*/ 320 w 1038"/>
                <a:gd name="T21" fmla="*/ 396 h 501"/>
                <a:gd name="T22" fmla="*/ 330 w 1038"/>
                <a:gd name="T23" fmla="*/ 434 h 501"/>
                <a:gd name="T24" fmla="*/ 337 w 1038"/>
                <a:gd name="T25" fmla="*/ 453 h 501"/>
                <a:gd name="T26" fmla="*/ 398 w 1038"/>
                <a:gd name="T27" fmla="*/ 479 h 501"/>
                <a:gd name="T28" fmla="*/ 484 w 1038"/>
                <a:gd name="T29" fmla="*/ 501 h 501"/>
                <a:gd name="T30" fmla="*/ 547 w 1038"/>
                <a:gd name="T31" fmla="*/ 451 h 501"/>
                <a:gd name="T32" fmla="*/ 556 w 1038"/>
                <a:gd name="T33" fmla="*/ 421 h 501"/>
                <a:gd name="T34" fmla="*/ 554 w 1038"/>
                <a:gd name="T35" fmla="*/ 360 h 501"/>
                <a:gd name="T36" fmla="*/ 558 w 1038"/>
                <a:gd name="T37" fmla="*/ 322 h 501"/>
                <a:gd name="T38" fmla="*/ 575 w 1038"/>
                <a:gd name="T39" fmla="*/ 285 h 501"/>
                <a:gd name="T40" fmla="*/ 604 w 1038"/>
                <a:gd name="T41" fmla="*/ 240 h 501"/>
                <a:gd name="T42" fmla="*/ 632 w 1038"/>
                <a:gd name="T43" fmla="*/ 164 h 501"/>
                <a:gd name="T44" fmla="*/ 644 w 1038"/>
                <a:gd name="T45" fmla="*/ 126 h 501"/>
                <a:gd name="T46" fmla="*/ 653 w 1038"/>
                <a:gd name="T47" fmla="*/ 109 h 501"/>
                <a:gd name="T48" fmla="*/ 663 w 1038"/>
                <a:gd name="T49" fmla="*/ 105 h 501"/>
                <a:gd name="T50" fmla="*/ 674 w 1038"/>
                <a:gd name="T51" fmla="*/ 105 h 501"/>
                <a:gd name="T52" fmla="*/ 697 w 1038"/>
                <a:gd name="T53" fmla="*/ 109 h 501"/>
                <a:gd name="T54" fmla="*/ 731 w 1038"/>
                <a:gd name="T55" fmla="*/ 124 h 501"/>
                <a:gd name="T56" fmla="*/ 769 w 1038"/>
                <a:gd name="T57" fmla="*/ 150 h 501"/>
                <a:gd name="T58" fmla="*/ 820 w 1038"/>
                <a:gd name="T59" fmla="*/ 187 h 501"/>
                <a:gd name="T60" fmla="*/ 872 w 1038"/>
                <a:gd name="T61" fmla="*/ 238 h 501"/>
                <a:gd name="T62" fmla="*/ 894 w 1038"/>
                <a:gd name="T63" fmla="*/ 249 h 501"/>
                <a:gd name="T64" fmla="*/ 907 w 1038"/>
                <a:gd name="T65" fmla="*/ 265 h 501"/>
                <a:gd name="T66" fmla="*/ 920 w 1038"/>
                <a:gd name="T67" fmla="*/ 272 h 501"/>
                <a:gd name="T68" fmla="*/ 939 w 1038"/>
                <a:gd name="T69" fmla="*/ 284 h 501"/>
                <a:gd name="T70" fmla="*/ 994 w 1038"/>
                <a:gd name="T71" fmla="*/ 333 h 501"/>
                <a:gd name="T72" fmla="*/ 1017 w 1038"/>
                <a:gd name="T73" fmla="*/ 352 h 501"/>
                <a:gd name="T74" fmla="*/ 1036 w 1038"/>
                <a:gd name="T75" fmla="*/ 362 h 501"/>
                <a:gd name="T76" fmla="*/ 1038 w 1038"/>
                <a:gd name="T77" fmla="*/ 339 h 501"/>
                <a:gd name="T78" fmla="*/ 683 w 1038"/>
                <a:gd name="T79" fmla="*/ 0 h 501"/>
                <a:gd name="T80" fmla="*/ 560 w 1038"/>
                <a:gd name="T81" fmla="*/ 44 h 501"/>
                <a:gd name="T82" fmla="*/ 349 w 1038"/>
                <a:gd name="T83" fmla="*/ 2 h 501"/>
                <a:gd name="T84" fmla="*/ 339 w 1038"/>
                <a:gd name="T85" fmla="*/ 42 h 501"/>
                <a:gd name="T86" fmla="*/ 334 w 1038"/>
                <a:gd name="T87" fmla="*/ 74 h 501"/>
                <a:gd name="T88" fmla="*/ 336 w 1038"/>
                <a:gd name="T89" fmla="*/ 109 h 501"/>
                <a:gd name="T90" fmla="*/ 332 w 1038"/>
                <a:gd name="T91" fmla="*/ 152 h 501"/>
                <a:gd name="T92" fmla="*/ 322 w 1038"/>
                <a:gd name="T93" fmla="*/ 198 h 501"/>
                <a:gd name="T94" fmla="*/ 318 w 1038"/>
                <a:gd name="T95" fmla="*/ 255 h 501"/>
                <a:gd name="T96" fmla="*/ 318 w 1038"/>
                <a:gd name="T97" fmla="*/ 285 h 501"/>
                <a:gd name="T98" fmla="*/ 317 w 1038"/>
                <a:gd name="T99" fmla="*/ 303 h 501"/>
                <a:gd name="T100" fmla="*/ 309 w 1038"/>
                <a:gd name="T101" fmla="*/ 310 h 501"/>
                <a:gd name="T102" fmla="*/ 299 w 1038"/>
                <a:gd name="T103" fmla="*/ 314 h 501"/>
                <a:gd name="T104" fmla="*/ 277 w 1038"/>
                <a:gd name="T105" fmla="*/ 314 h 501"/>
                <a:gd name="T106" fmla="*/ 235 w 1038"/>
                <a:gd name="T107" fmla="*/ 320 h 501"/>
                <a:gd name="T108" fmla="*/ 165 w 1038"/>
                <a:gd name="T109" fmla="*/ 312 h 501"/>
                <a:gd name="T110" fmla="*/ 101 w 1038"/>
                <a:gd name="T111" fmla="*/ 303 h 501"/>
                <a:gd name="T112" fmla="*/ 36 w 1038"/>
                <a:gd name="T113" fmla="*/ 285 h 501"/>
                <a:gd name="T114" fmla="*/ 0 w 1038"/>
                <a:gd name="T115" fmla="*/ 268 h 5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38"/>
                <a:gd name="T175" fmla="*/ 0 h 501"/>
                <a:gd name="T176" fmla="*/ 1038 w 1038"/>
                <a:gd name="T177" fmla="*/ 501 h 5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38" h="501">
                  <a:moveTo>
                    <a:pt x="0" y="268"/>
                  </a:moveTo>
                  <a:lnTo>
                    <a:pt x="51" y="306"/>
                  </a:lnTo>
                  <a:lnTo>
                    <a:pt x="87" y="324"/>
                  </a:lnTo>
                  <a:lnTo>
                    <a:pt x="116" y="337"/>
                  </a:lnTo>
                  <a:lnTo>
                    <a:pt x="146" y="346"/>
                  </a:lnTo>
                  <a:lnTo>
                    <a:pt x="182" y="354"/>
                  </a:lnTo>
                  <a:lnTo>
                    <a:pt x="237" y="362"/>
                  </a:lnTo>
                  <a:lnTo>
                    <a:pt x="275" y="365"/>
                  </a:lnTo>
                  <a:lnTo>
                    <a:pt x="296" y="371"/>
                  </a:lnTo>
                  <a:lnTo>
                    <a:pt x="311" y="379"/>
                  </a:lnTo>
                  <a:lnTo>
                    <a:pt x="320" y="396"/>
                  </a:lnTo>
                  <a:lnTo>
                    <a:pt x="330" y="434"/>
                  </a:lnTo>
                  <a:lnTo>
                    <a:pt x="337" y="453"/>
                  </a:lnTo>
                  <a:lnTo>
                    <a:pt x="398" y="479"/>
                  </a:lnTo>
                  <a:lnTo>
                    <a:pt x="484" y="501"/>
                  </a:lnTo>
                  <a:lnTo>
                    <a:pt x="547" y="451"/>
                  </a:lnTo>
                  <a:lnTo>
                    <a:pt x="556" y="421"/>
                  </a:lnTo>
                  <a:lnTo>
                    <a:pt x="554" y="360"/>
                  </a:lnTo>
                  <a:lnTo>
                    <a:pt x="558" y="322"/>
                  </a:lnTo>
                  <a:lnTo>
                    <a:pt x="575" y="285"/>
                  </a:lnTo>
                  <a:lnTo>
                    <a:pt x="604" y="240"/>
                  </a:lnTo>
                  <a:lnTo>
                    <a:pt x="632" y="164"/>
                  </a:lnTo>
                  <a:lnTo>
                    <a:pt x="644" y="126"/>
                  </a:lnTo>
                  <a:lnTo>
                    <a:pt x="653" y="109"/>
                  </a:lnTo>
                  <a:lnTo>
                    <a:pt x="663" y="105"/>
                  </a:lnTo>
                  <a:lnTo>
                    <a:pt x="674" y="105"/>
                  </a:lnTo>
                  <a:lnTo>
                    <a:pt x="697" y="109"/>
                  </a:lnTo>
                  <a:lnTo>
                    <a:pt x="731" y="124"/>
                  </a:lnTo>
                  <a:lnTo>
                    <a:pt x="769" y="150"/>
                  </a:lnTo>
                  <a:lnTo>
                    <a:pt x="820" y="187"/>
                  </a:lnTo>
                  <a:lnTo>
                    <a:pt x="872" y="238"/>
                  </a:lnTo>
                  <a:lnTo>
                    <a:pt x="894" y="249"/>
                  </a:lnTo>
                  <a:lnTo>
                    <a:pt x="907" y="265"/>
                  </a:lnTo>
                  <a:lnTo>
                    <a:pt x="920" y="272"/>
                  </a:lnTo>
                  <a:lnTo>
                    <a:pt x="939" y="284"/>
                  </a:lnTo>
                  <a:lnTo>
                    <a:pt x="994" y="333"/>
                  </a:lnTo>
                  <a:lnTo>
                    <a:pt x="1017" y="352"/>
                  </a:lnTo>
                  <a:lnTo>
                    <a:pt x="1036" y="362"/>
                  </a:lnTo>
                  <a:lnTo>
                    <a:pt x="1038" y="339"/>
                  </a:lnTo>
                  <a:lnTo>
                    <a:pt x="683" y="0"/>
                  </a:lnTo>
                  <a:lnTo>
                    <a:pt x="560" y="44"/>
                  </a:lnTo>
                  <a:lnTo>
                    <a:pt x="349" y="2"/>
                  </a:lnTo>
                  <a:lnTo>
                    <a:pt x="339" y="42"/>
                  </a:lnTo>
                  <a:lnTo>
                    <a:pt x="334" y="74"/>
                  </a:lnTo>
                  <a:lnTo>
                    <a:pt x="336" y="109"/>
                  </a:lnTo>
                  <a:lnTo>
                    <a:pt x="332" y="152"/>
                  </a:lnTo>
                  <a:lnTo>
                    <a:pt x="322" y="198"/>
                  </a:lnTo>
                  <a:lnTo>
                    <a:pt x="318" y="255"/>
                  </a:lnTo>
                  <a:lnTo>
                    <a:pt x="318" y="285"/>
                  </a:lnTo>
                  <a:lnTo>
                    <a:pt x="317" y="303"/>
                  </a:lnTo>
                  <a:lnTo>
                    <a:pt x="309" y="310"/>
                  </a:lnTo>
                  <a:lnTo>
                    <a:pt x="299" y="314"/>
                  </a:lnTo>
                  <a:lnTo>
                    <a:pt x="277" y="314"/>
                  </a:lnTo>
                  <a:lnTo>
                    <a:pt x="235" y="320"/>
                  </a:lnTo>
                  <a:lnTo>
                    <a:pt x="165" y="312"/>
                  </a:lnTo>
                  <a:lnTo>
                    <a:pt x="101" y="303"/>
                  </a:lnTo>
                  <a:lnTo>
                    <a:pt x="36" y="285"/>
                  </a:lnTo>
                  <a:lnTo>
                    <a:pt x="0" y="268"/>
                  </a:lnTo>
                  <a:close/>
                </a:path>
              </a:pathLst>
            </a:custGeom>
            <a:solidFill>
              <a:srgbClr val="804000"/>
            </a:solidFill>
            <a:ln w="9525">
              <a:noFill/>
              <a:round/>
              <a:headEnd/>
              <a:tailEnd/>
            </a:ln>
          </p:spPr>
          <p:txBody>
            <a:bodyPr/>
            <a:lstStyle/>
            <a:p>
              <a:endParaRPr lang="ar-EG"/>
            </a:p>
          </p:txBody>
        </p:sp>
        <p:sp>
          <p:nvSpPr>
            <p:cNvPr id="65549" name="Freeform 118"/>
            <p:cNvSpPr>
              <a:spLocks/>
            </p:cNvSpPr>
            <p:nvPr/>
          </p:nvSpPr>
          <p:spPr bwMode="auto">
            <a:xfrm>
              <a:off x="3365" y="2934"/>
              <a:ext cx="686" cy="765"/>
            </a:xfrm>
            <a:custGeom>
              <a:avLst/>
              <a:gdLst>
                <a:gd name="T0" fmla="*/ 686 w 686"/>
                <a:gd name="T1" fmla="*/ 643 h 765"/>
                <a:gd name="T2" fmla="*/ 445 w 686"/>
                <a:gd name="T3" fmla="*/ 723 h 765"/>
                <a:gd name="T4" fmla="*/ 323 w 686"/>
                <a:gd name="T5" fmla="*/ 765 h 765"/>
                <a:gd name="T6" fmla="*/ 289 w 686"/>
                <a:gd name="T7" fmla="*/ 765 h 765"/>
                <a:gd name="T8" fmla="*/ 258 w 686"/>
                <a:gd name="T9" fmla="*/ 758 h 765"/>
                <a:gd name="T10" fmla="*/ 232 w 686"/>
                <a:gd name="T11" fmla="*/ 723 h 765"/>
                <a:gd name="T12" fmla="*/ 0 w 686"/>
                <a:gd name="T13" fmla="*/ 138 h 765"/>
                <a:gd name="T14" fmla="*/ 7 w 686"/>
                <a:gd name="T15" fmla="*/ 111 h 765"/>
                <a:gd name="T16" fmla="*/ 19 w 686"/>
                <a:gd name="T17" fmla="*/ 92 h 765"/>
                <a:gd name="T18" fmla="*/ 262 w 686"/>
                <a:gd name="T19" fmla="*/ 0 h 765"/>
                <a:gd name="T20" fmla="*/ 480 w 686"/>
                <a:gd name="T21" fmla="*/ 225 h 765"/>
                <a:gd name="T22" fmla="*/ 522 w 686"/>
                <a:gd name="T23" fmla="*/ 271 h 765"/>
                <a:gd name="T24" fmla="*/ 560 w 686"/>
                <a:gd name="T25" fmla="*/ 339 h 765"/>
                <a:gd name="T26" fmla="*/ 609 w 686"/>
                <a:gd name="T27" fmla="*/ 442 h 765"/>
                <a:gd name="T28" fmla="*/ 656 w 686"/>
                <a:gd name="T29" fmla="*/ 541 h 765"/>
                <a:gd name="T30" fmla="*/ 686 w 686"/>
                <a:gd name="T31" fmla="*/ 643 h 7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6"/>
                <a:gd name="T49" fmla="*/ 0 h 765"/>
                <a:gd name="T50" fmla="*/ 686 w 686"/>
                <a:gd name="T51" fmla="*/ 765 h 7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6" h="765">
                  <a:moveTo>
                    <a:pt x="686" y="643"/>
                  </a:moveTo>
                  <a:lnTo>
                    <a:pt x="445" y="723"/>
                  </a:lnTo>
                  <a:lnTo>
                    <a:pt x="323" y="765"/>
                  </a:lnTo>
                  <a:lnTo>
                    <a:pt x="289" y="765"/>
                  </a:lnTo>
                  <a:lnTo>
                    <a:pt x="258" y="758"/>
                  </a:lnTo>
                  <a:lnTo>
                    <a:pt x="232" y="723"/>
                  </a:lnTo>
                  <a:lnTo>
                    <a:pt x="0" y="138"/>
                  </a:lnTo>
                  <a:lnTo>
                    <a:pt x="7" y="111"/>
                  </a:lnTo>
                  <a:lnTo>
                    <a:pt x="19" y="92"/>
                  </a:lnTo>
                  <a:lnTo>
                    <a:pt x="262" y="0"/>
                  </a:lnTo>
                  <a:lnTo>
                    <a:pt x="480" y="225"/>
                  </a:lnTo>
                  <a:lnTo>
                    <a:pt x="522" y="271"/>
                  </a:lnTo>
                  <a:lnTo>
                    <a:pt x="560" y="339"/>
                  </a:lnTo>
                  <a:lnTo>
                    <a:pt x="609" y="442"/>
                  </a:lnTo>
                  <a:lnTo>
                    <a:pt x="656" y="541"/>
                  </a:lnTo>
                  <a:lnTo>
                    <a:pt x="686" y="643"/>
                  </a:lnTo>
                  <a:close/>
                </a:path>
              </a:pathLst>
            </a:custGeom>
            <a:solidFill>
              <a:srgbClr val="3F7FFF"/>
            </a:solidFill>
            <a:ln w="9525">
              <a:noFill/>
              <a:round/>
              <a:headEnd/>
              <a:tailEnd/>
            </a:ln>
          </p:spPr>
          <p:txBody>
            <a:bodyPr/>
            <a:lstStyle/>
            <a:p>
              <a:endParaRPr lang="ar-EG"/>
            </a:p>
          </p:txBody>
        </p:sp>
        <p:sp>
          <p:nvSpPr>
            <p:cNvPr id="65550" name="Freeform 119"/>
            <p:cNvSpPr>
              <a:spLocks/>
            </p:cNvSpPr>
            <p:nvPr/>
          </p:nvSpPr>
          <p:spPr bwMode="auto">
            <a:xfrm>
              <a:off x="3366" y="2907"/>
              <a:ext cx="601" cy="638"/>
            </a:xfrm>
            <a:custGeom>
              <a:avLst/>
              <a:gdLst>
                <a:gd name="T0" fmla="*/ 181 w 601"/>
                <a:gd name="T1" fmla="*/ 0 h 638"/>
                <a:gd name="T2" fmla="*/ 162 w 601"/>
                <a:gd name="T3" fmla="*/ 5 h 638"/>
                <a:gd name="T4" fmla="*/ 148 w 601"/>
                <a:gd name="T5" fmla="*/ 12 h 638"/>
                <a:gd name="T6" fmla="*/ 33 w 601"/>
                <a:gd name="T7" fmla="*/ 92 h 638"/>
                <a:gd name="T8" fmla="*/ 17 w 601"/>
                <a:gd name="T9" fmla="*/ 104 h 638"/>
                <a:gd name="T10" fmla="*/ 3 w 601"/>
                <a:gd name="T11" fmla="*/ 119 h 638"/>
                <a:gd name="T12" fmla="*/ 0 w 601"/>
                <a:gd name="T13" fmla="*/ 128 h 638"/>
                <a:gd name="T14" fmla="*/ 6 w 601"/>
                <a:gd name="T15" fmla="*/ 139 h 638"/>
                <a:gd name="T16" fmla="*/ 15 w 601"/>
                <a:gd name="T17" fmla="*/ 125 h 638"/>
                <a:gd name="T18" fmla="*/ 25 w 601"/>
                <a:gd name="T19" fmla="*/ 119 h 638"/>
                <a:gd name="T20" fmla="*/ 39 w 601"/>
                <a:gd name="T21" fmla="*/ 121 h 638"/>
                <a:gd name="T22" fmla="*/ 48 w 601"/>
                <a:gd name="T23" fmla="*/ 130 h 638"/>
                <a:gd name="T24" fmla="*/ 94 w 601"/>
                <a:gd name="T25" fmla="*/ 157 h 638"/>
                <a:gd name="T26" fmla="*/ 162 w 601"/>
                <a:gd name="T27" fmla="*/ 233 h 638"/>
                <a:gd name="T28" fmla="*/ 197 w 601"/>
                <a:gd name="T29" fmla="*/ 279 h 638"/>
                <a:gd name="T30" fmla="*/ 238 w 601"/>
                <a:gd name="T31" fmla="*/ 374 h 638"/>
                <a:gd name="T32" fmla="*/ 280 w 601"/>
                <a:gd name="T33" fmla="*/ 488 h 638"/>
                <a:gd name="T34" fmla="*/ 307 w 601"/>
                <a:gd name="T35" fmla="*/ 602 h 638"/>
                <a:gd name="T36" fmla="*/ 311 w 601"/>
                <a:gd name="T37" fmla="*/ 621 h 638"/>
                <a:gd name="T38" fmla="*/ 322 w 601"/>
                <a:gd name="T39" fmla="*/ 632 h 638"/>
                <a:gd name="T40" fmla="*/ 337 w 601"/>
                <a:gd name="T41" fmla="*/ 638 h 638"/>
                <a:gd name="T42" fmla="*/ 352 w 601"/>
                <a:gd name="T43" fmla="*/ 636 h 638"/>
                <a:gd name="T44" fmla="*/ 402 w 601"/>
                <a:gd name="T45" fmla="*/ 623 h 638"/>
                <a:gd name="T46" fmla="*/ 444 w 601"/>
                <a:gd name="T47" fmla="*/ 602 h 638"/>
                <a:gd name="T48" fmla="*/ 563 w 601"/>
                <a:gd name="T49" fmla="*/ 537 h 638"/>
                <a:gd name="T50" fmla="*/ 601 w 601"/>
                <a:gd name="T51" fmla="*/ 518 h 638"/>
                <a:gd name="T52" fmla="*/ 570 w 601"/>
                <a:gd name="T53" fmla="*/ 473 h 638"/>
                <a:gd name="T54" fmla="*/ 528 w 601"/>
                <a:gd name="T55" fmla="*/ 374 h 638"/>
                <a:gd name="T56" fmla="*/ 483 w 601"/>
                <a:gd name="T57" fmla="*/ 283 h 638"/>
                <a:gd name="T58" fmla="*/ 464 w 601"/>
                <a:gd name="T59" fmla="*/ 222 h 638"/>
                <a:gd name="T60" fmla="*/ 417 w 601"/>
                <a:gd name="T61" fmla="*/ 161 h 638"/>
                <a:gd name="T62" fmla="*/ 360 w 601"/>
                <a:gd name="T63" fmla="*/ 96 h 638"/>
                <a:gd name="T64" fmla="*/ 303 w 601"/>
                <a:gd name="T65" fmla="*/ 50 h 638"/>
                <a:gd name="T66" fmla="*/ 246 w 601"/>
                <a:gd name="T67" fmla="*/ 8 h 638"/>
                <a:gd name="T68" fmla="*/ 181 w 601"/>
                <a:gd name="T69" fmla="*/ 0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1"/>
                <a:gd name="T106" fmla="*/ 0 h 638"/>
                <a:gd name="T107" fmla="*/ 601 w 601"/>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1" h="638">
                  <a:moveTo>
                    <a:pt x="181" y="0"/>
                  </a:moveTo>
                  <a:lnTo>
                    <a:pt x="162" y="5"/>
                  </a:lnTo>
                  <a:lnTo>
                    <a:pt x="148" y="12"/>
                  </a:lnTo>
                  <a:lnTo>
                    <a:pt x="33" y="92"/>
                  </a:lnTo>
                  <a:lnTo>
                    <a:pt x="17" y="104"/>
                  </a:lnTo>
                  <a:lnTo>
                    <a:pt x="3" y="119"/>
                  </a:lnTo>
                  <a:lnTo>
                    <a:pt x="0" y="128"/>
                  </a:lnTo>
                  <a:lnTo>
                    <a:pt x="6" y="139"/>
                  </a:lnTo>
                  <a:lnTo>
                    <a:pt x="15" y="125"/>
                  </a:lnTo>
                  <a:lnTo>
                    <a:pt x="25" y="119"/>
                  </a:lnTo>
                  <a:lnTo>
                    <a:pt x="39" y="121"/>
                  </a:lnTo>
                  <a:lnTo>
                    <a:pt x="48" y="130"/>
                  </a:lnTo>
                  <a:lnTo>
                    <a:pt x="94" y="157"/>
                  </a:lnTo>
                  <a:lnTo>
                    <a:pt x="162" y="233"/>
                  </a:lnTo>
                  <a:lnTo>
                    <a:pt x="197" y="279"/>
                  </a:lnTo>
                  <a:lnTo>
                    <a:pt x="238" y="374"/>
                  </a:lnTo>
                  <a:lnTo>
                    <a:pt x="280" y="488"/>
                  </a:lnTo>
                  <a:lnTo>
                    <a:pt x="307" y="602"/>
                  </a:lnTo>
                  <a:lnTo>
                    <a:pt x="311" y="621"/>
                  </a:lnTo>
                  <a:lnTo>
                    <a:pt x="322" y="632"/>
                  </a:lnTo>
                  <a:lnTo>
                    <a:pt x="337" y="638"/>
                  </a:lnTo>
                  <a:lnTo>
                    <a:pt x="352" y="636"/>
                  </a:lnTo>
                  <a:lnTo>
                    <a:pt x="402" y="623"/>
                  </a:lnTo>
                  <a:lnTo>
                    <a:pt x="444" y="602"/>
                  </a:lnTo>
                  <a:lnTo>
                    <a:pt x="563" y="537"/>
                  </a:lnTo>
                  <a:lnTo>
                    <a:pt x="601" y="518"/>
                  </a:lnTo>
                  <a:lnTo>
                    <a:pt x="570" y="473"/>
                  </a:lnTo>
                  <a:lnTo>
                    <a:pt x="528" y="374"/>
                  </a:lnTo>
                  <a:lnTo>
                    <a:pt x="483" y="283"/>
                  </a:lnTo>
                  <a:lnTo>
                    <a:pt x="464" y="222"/>
                  </a:lnTo>
                  <a:lnTo>
                    <a:pt x="417" y="161"/>
                  </a:lnTo>
                  <a:lnTo>
                    <a:pt x="360" y="96"/>
                  </a:lnTo>
                  <a:lnTo>
                    <a:pt x="303" y="50"/>
                  </a:lnTo>
                  <a:lnTo>
                    <a:pt x="246" y="8"/>
                  </a:lnTo>
                  <a:lnTo>
                    <a:pt x="181" y="0"/>
                  </a:lnTo>
                  <a:close/>
                </a:path>
              </a:pathLst>
            </a:custGeom>
            <a:solidFill>
              <a:srgbClr val="DFDFFF"/>
            </a:solidFill>
            <a:ln w="9525">
              <a:noFill/>
              <a:round/>
              <a:headEnd/>
              <a:tailEnd/>
            </a:ln>
          </p:spPr>
          <p:txBody>
            <a:bodyPr/>
            <a:lstStyle/>
            <a:p>
              <a:endParaRPr lang="ar-EG"/>
            </a:p>
          </p:txBody>
        </p:sp>
        <p:sp>
          <p:nvSpPr>
            <p:cNvPr id="65551" name="Freeform 120"/>
            <p:cNvSpPr>
              <a:spLocks/>
            </p:cNvSpPr>
            <p:nvPr/>
          </p:nvSpPr>
          <p:spPr bwMode="auto">
            <a:xfrm>
              <a:off x="3649" y="3521"/>
              <a:ext cx="411" cy="139"/>
            </a:xfrm>
            <a:custGeom>
              <a:avLst/>
              <a:gdLst>
                <a:gd name="T0" fmla="*/ 397 w 411"/>
                <a:gd name="T1" fmla="*/ 0 h 139"/>
                <a:gd name="T2" fmla="*/ 339 w 411"/>
                <a:gd name="T3" fmla="*/ 18 h 139"/>
                <a:gd name="T4" fmla="*/ 282 w 411"/>
                <a:gd name="T5" fmla="*/ 25 h 139"/>
                <a:gd name="T6" fmla="*/ 240 w 411"/>
                <a:gd name="T7" fmla="*/ 10 h 139"/>
                <a:gd name="T8" fmla="*/ 198 w 411"/>
                <a:gd name="T9" fmla="*/ 6 h 139"/>
                <a:gd name="T10" fmla="*/ 237 w 411"/>
                <a:gd name="T11" fmla="*/ 33 h 139"/>
                <a:gd name="T12" fmla="*/ 183 w 411"/>
                <a:gd name="T13" fmla="*/ 56 h 139"/>
                <a:gd name="T14" fmla="*/ 91 w 411"/>
                <a:gd name="T15" fmla="*/ 101 h 139"/>
                <a:gd name="T16" fmla="*/ 0 w 411"/>
                <a:gd name="T17" fmla="*/ 139 h 139"/>
                <a:gd name="T18" fmla="*/ 76 w 411"/>
                <a:gd name="T19" fmla="*/ 139 h 139"/>
                <a:gd name="T20" fmla="*/ 179 w 411"/>
                <a:gd name="T21" fmla="*/ 105 h 139"/>
                <a:gd name="T22" fmla="*/ 294 w 411"/>
                <a:gd name="T23" fmla="*/ 71 h 139"/>
                <a:gd name="T24" fmla="*/ 411 w 411"/>
                <a:gd name="T25" fmla="*/ 32 h 139"/>
                <a:gd name="T26" fmla="*/ 404 w 411"/>
                <a:gd name="T27" fmla="*/ 15 h 139"/>
                <a:gd name="T28" fmla="*/ 397 w 411"/>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1"/>
                <a:gd name="T46" fmla="*/ 0 h 139"/>
                <a:gd name="T47" fmla="*/ 411 w 411"/>
                <a:gd name="T48" fmla="*/ 139 h 1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1" h="139">
                  <a:moveTo>
                    <a:pt x="397" y="0"/>
                  </a:moveTo>
                  <a:lnTo>
                    <a:pt x="339" y="18"/>
                  </a:lnTo>
                  <a:lnTo>
                    <a:pt x="282" y="25"/>
                  </a:lnTo>
                  <a:lnTo>
                    <a:pt x="240" y="10"/>
                  </a:lnTo>
                  <a:lnTo>
                    <a:pt x="198" y="6"/>
                  </a:lnTo>
                  <a:lnTo>
                    <a:pt x="237" y="33"/>
                  </a:lnTo>
                  <a:lnTo>
                    <a:pt x="183" y="56"/>
                  </a:lnTo>
                  <a:lnTo>
                    <a:pt x="91" y="101"/>
                  </a:lnTo>
                  <a:lnTo>
                    <a:pt x="0" y="139"/>
                  </a:lnTo>
                  <a:lnTo>
                    <a:pt x="76" y="139"/>
                  </a:lnTo>
                  <a:lnTo>
                    <a:pt x="179" y="105"/>
                  </a:lnTo>
                  <a:lnTo>
                    <a:pt x="294" y="71"/>
                  </a:lnTo>
                  <a:lnTo>
                    <a:pt x="411" y="32"/>
                  </a:lnTo>
                  <a:lnTo>
                    <a:pt x="404" y="15"/>
                  </a:lnTo>
                  <a:lnTo>
                    <a:pt x="397" y="0"/>
                  </a:lnTo>
                  <a:close/>
                </a:path>
              </a:pathLst>
            </a:custGeom>
            <a:solidFill>
              <a:srgbClr val="001F9F"/>
            </a:solidFill>
            <a:ln w="9525">
              <a:noFill/>
              <a:round/>
              <a:headEnd/>
              <a:tailEnd/>
            </a:ln>
          </p:spPr>
          <p:txBody>
            <a:bodyPr/>
            <a:lstStyle/>
            <a:p>
              <a:endParaRPr lang="ar-EG"/>
            </a:p>
          </p:txBody>
        </p:sp>
        <p:sp>
          <p:nvSpPr>
            <p:cNvPr id="65552" name="Freeform 121"/>
            <p:cNvSpPr>
              <a:spLocks/>
            </p:cNvSpPr>
            <p:nvPr/>
          </p:nvSpPr>
          <p:spPr bwMode="auto">
            <a:xfrm>
              <a:off x="2160" y="3926"/>
              <a:ext cx="858" cy="393"/>
            </a:xfrm>
            <a:custGeom>
              <a:avLst/>
              <a:gdLst>
                <a:gd name="T0" fmla="*/ 27 w 858"/>
                <a:gd name="T1" fmla="*/ 59 h 393"/>
                <a:gd name="T2" fmla="*/ 42 w 858"/>
                <a:gd name="T3" fmla="*/ 129 h 393"/>
                <a:gd name="T4" fmla="*/ 59 w 858"/>
                <a:gd name="T5" fmla="*/ 180 h 393"/>
                <a:gd name="T6" fmla="*/ 84 w 858"/>
                <a:gd name="T7" fmla="*/ 215 h 393"/>
                <a:gd name="T8" fmla="*/ 120 w 858"/>
                <a:gd name="T9" fmla="*/ 232 h 393"/>
                <a:gd name="T10" fmla="*/ 146 w 858"/>
                <a:gd name="T11" fmla="*/ 236 h 393"/>
                <a:gd name="T12" fmla="*/ 184 w 858"/>
                <a:gd name="T13" fmla="*/ 217 h 393"/>
                <a:gd name="T14" fmla="*/ 205 w 858"/>
                <a:gd name="T15" fmla="*/ 188 h 393"/>
                <a:gd name="T16" fmla="*/ 205 w 858"/>
                <a:gd name="T17" fmla="*/ 180 h 393"/>
                <a:gd name="T18" fmla="*/ 223 w 858"/>
                <a:gd name="T19" fmla="*/ 217 h 393"/>
                <a:gd name="T20" fmla="*/ 249 w 858"/>
                <a:gd name="T21" fmla="*/ 264 h 393"/>
                <a:gd name="T22" fmla="*/ 276 w 858"/>
                <a:gd name="T23" fmla="*/ 300 h 393"/>
                <a:gd name="T24" fmla="*/ 306 w 858"/>
                <a:gd name="T25" fmla="*/ 323 h 393"/>
                <a:gd name="T26" fmla="*/ 346 w 858"/>
                <a:gd name="T27" fmla="*/ 336 h 393"/>
                <a:gd name="T28" fmla="*/ 377 w 858"/>
                <a:gd name="T29" fmla="*/ 333 h 393"/>
                <a:gd name="T30" fmla="*/ 407 w 858"/>
                <a:gd name="T31" fmla="*/ 317 h 393"/>
                <a:gd name="T32" fmla="*/ 434 w 858"/>
                <a:gd name="T33" fmla="*/ 335 h 393"/>
                <a:gd name="T34" fmla="*/ 468 w 858"/>
                <a:gd name="T35" fmla="*/ 363 h 393"/>
                <a:gd name="T36" fmla="*/ 505 w 858"/>
                <a:gd name="T37" fmla="*/ 382 h 393"/>
                <a:gd name="T38" fmla="*/ 537 w 858"/>
                <a:gd name="T39" fmla="*/ 393 h 393"/>
                <a:gd name="T40" fmla="*/ 575 w 858"/>
                <a:gd name="T41" fmla="*/ 392 h 393"/>
                <a:gd name="T42" fmla="*/ 615 w 858"/>
                <a:gd name="T43" fmla="*/ 373 h 393"/>
                <a:gd name="T44" fmla="*/ 642 w 858"/>
                <a:gd name="T45" fmla="*/ 355 h 393"/>
                <a:gd name="T46" fmla="*/ 659 w 858"/>
                <a:gd name="T47" fmla="*/ 374 h 393"/>
                <a:gd name="T48" fmla="*/ 676 w 858"/>
                <a:gd name="T49" fmla="*/ 390 h 393"/>
                <a:gd name="T50" fmla="*/ 724 w 858"/>
                <a:gd name="T51" fmla="*/ 390 h 393"/>
                <a:gd name="T52" fmla="*/ 792 w 858"/>
                <a:gd name="T53" fmla="*/ 388 h 393"/>
                <a:gd name="T54" fmla="*/ 838 w 858"/>
                <a:gd name="T55" fmla="*/ 376 h 393"/>
                <a:gd name="T56" fmla="*/ 849 w 858"/>
                <a:gd name="T57" fmla="*/ 359 h 393"/>
                <a:gd name="T58" fmla="*/ 858 w 858"/>
                <a:gd name="T59" fmla="*/ 333 h 393"/>
                <a:gd name="T60" fmla="*/ 858 w 858"/>
                <a:gd name="T61" fmla="*/ 316 h 393"/>
                <a:gd name="T62" fmla="*/ 845 w 858"/>
                <a:gd name="T63" fmla="*/ 285 h 393"/>
                <a:gd name="T64" fmla="*/ 820 w 858"/>
                <a:gd name="T65" fmla="*/ 257 h 393"/>
                <a:gd name="T66" fmla="*/ 792 w 858"/>
                <a:gd name="T67" fmla="*/ 238 h 393"/>
                <a:gd name="T68" fmla="*/ 752 w 858"/>
                <a:gd name="T69" fmla="*/ 220 h 393"/>
                <a:gd name="T70" fmla="*/ 733 w 858"/>
                <a:gd name="T71" fmla="*/ 207 h 393"/>
                <a:gd name="T72" fmla="*/ 684 w 858"/>
                <a:gd name="T73" fmla="*/ 196 h 393"/>
                <a:gd name="T74" fmla="*/ 583 w 858"/>
                <a:gd name="T75" fmla="*/ 203 h 393"/>
                <a:gd name="T76" fmla="*/ 535 w 858"/>
                <a:gd name="T77" fmla="*/ 196 h 393"/>
                <a:gd name="T78" fmla="*/ 466 w 858"/>
                <a:gd name="T79" fmla="*/ 158 h 393"/>
                <a:gd name="T80" fmla="*/ 331 w 858"/>
                <a:gd name="T81" fmla="*/ 142 h 393"/>
                <a:gd name="T82" fmla="*/ 247 w 858"/>
                <a:gd name="T83" fmla="*/ 131 h 393"/>
                <a:gd name="T84" fmla="*/ 162 w 858"/>
                <a:gd name="T85" fmla="*/ 106 h 393"/>
                <a:gd name="T86" fmla="*/ 67 w 858"/>
                <a:gd name="T87" fmla="*/ 57 h 393"/>
                <a:gd name="T88" fmla="*/ 38 w 858"/>
                <a:gd name="T89" fmla="*/ 28 h 393"/>
                <a:gd name="T90" fmla="*/ 21 w 858"/>
                <a:gd name="T91" fmla="*/ 17 h 393"/>
                <a:gd name="T92" fmla="*/ 0 w 858"/>
                <a:gd name="T93" fmla="*/ 0 h 393"/>
                <a:gd name="T94" fmla="*/ 21 w 858"/>
                <a:gd name="T95" fmla="*/ 30 h 393"/>
                <a:gd name="T96" fmla="*/ 27 w 858"/>
                <a:gd name="T97" fmla="*/ 59 h 3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8"/>
                <a:gd name="T148" fmla="*/ 0 h 393"/>
                <a:gd name="T149" fmla="*/ 858 w 858"/>
                <a:gd name="T150" fmla="*/ 393 h 3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8" h="393">
                  <a:moveTo>
                    <a:pt x="27" y="59"/>
                  </a:moveTo>
                  <a:lnTo>
                    <a:pt x="42" y="129"/>
                  </a:lnTo>
                  <a:lnTo>
                    <a:pt x="59" y="180"/>
                  </a:lnTo>
                  <a:lnTo>
                    <a:pt x="84" y="215"/>
                  </a:lnTo>
                  <a:lnTo>
                    <a:pt x="120" y="232"/>
                  </a:lnTo>
                  <a:lnTo>
                    <a:pt x="146" y="236"/>
                  </a:lnTo>
                  <a:lnTo>
                    <a:pt x="184" y="217"/>
                  </a:lnTo>
                  <a:lnTo>
                    <a:pt x="205" y="188"/>
                  </a:lnTo>
                  <a:lnTo>
                    <a:pt x="205" y="180"/>
                  </a:lnTo>
                  <a:lnTo>
                    <a:pt x="223" y="217"/>
                  </a:lnTo>
                  <a:lnTo>
                    <a:pt x="249" y="264"/>
                  </a:lnTo>
                  <a:lnTo>
                    <a:pt x="276" y="300"/>
                  </a:lnTo>
                  <a:lnTo>
                    <a:pt x="306" y="323"/>
                  </a:lnTo>
                  <a:lnTo>
                    <a:pt x="346" y="336"/>
                  </a:lnTo>
                  <a:lnTo>
                    <a:pt x="377" y="333"/>
                  </a:lnTo>
                  <a:lnTo>
                    <a:pt x="407" y="317"/>
                  </a:lnTo>
                  <a:lnTo>
                    <a:pt x="434" y="335"/>
                  </a:lnTo>
                  <a:lnTo>
                    <a:pt x="468" y="363"/>
                  </a:lnTo>
                  <a:lnTo>
                    <a:pt x="505" y="382"/>
                  </a:lnTo>
                  <a:lnTo>
                    <a:pt x="537" y="393"/>
                  </a:lnTo>
                  <a:lnTo>
                    <a:pt x="575" y="392"/>
                  </a:lnTo>
                  <a:lnTo>
                    <a:pt x="615" y="373"/>
                  </a:lnTo>
                  <a:lnTo>
                    <a:pt x="642" y="355"/>
                  </a:lnTo>
                  <a:lnTo>
                    <a:pt x="659" y="374"/>
                  </a:lnTo>
                  <a:lnTo>
                    <a:pt x="676" y="390"/>
                  </a:lnTo>
                  <a:lnTo>
                    <a:pt x="724" y="390"/>
                  </a:lnTo>
                  <a:lnTo>
                    <a:pt x="792" y="388"/>
                  </a:lnTo>
                  <a:lnTo>
                    <a:pt x="838" y="376"/>
                  </a:lnTo>
                  <a:lnTo>
                    <a:pt x="849" y="359"/>
                  </a:lnTo>
                  <a:lnTo>
                    <a:pt x="858" y="333"/>
                  </a:lnTo>
                  <a:lnTo>
                    <a:pt x="858" y="316"/>
                  </a:lnTo>
                  <a:lnTo>
                    <a:pt x="845" y="285"/>
                  </a:lnTo>
                  <a:lnTo>
                    <a:pt x="820" y="257"/>
                  </a:lnTo>
                  <a:lnTo>
                    <a:pt x="792" y="238"/>
                  </a:lnTo>
                  <a:lnTo>
                    <a:pt x="752" y="220"/>
                  </a:lnTo>
                  <a:lnTo>
                    <a:pt x="733" y="207"/>
                  </a:lnTo>
                  <a:lnTo>
                    <a:pt x="684" y="196"/>
                  </a:lnTo>
                  <a:lnTo>
                    <a:pt x="583" y="203"/>
                  </a:lnTo>
                  <a:lnTo>
                    <a:pt x="535" y="196"/>
                  </a:lnTo>
                  <a:lnTo>
                    <a:pt x="466" y="158"/>
                  </a:lnTo>
                  <a:lnTo>
                    <a:pt x="331" y="142"/>
                  </a:lnTo>
                  <a:lnTo>
                    <a:pt x="247" y="131"/>
                  </a:lnTo>
                  <a:lnTo>
                    <a:pt x="162" y="106"/>
                  </a:lnTo>
                  <a:lnTo>
                    <a:pt x="67" y="57"/>
                  </a:lnTo>
                  <a:lnTo>
                    <a:pt x="38" y="28"/>
                  </a:lnTo>
                  <a:lnTo>
                    <a:pt x="21" y="17"/>
                  </a:lnTo>
                  <a:lnTo>
                    <a:pt x="0" y="0"/>
                  </a:lnTo>
                  <a:lnTo>
                    <a:pt x="21" y="30"/>
                  </a:lnTo>
                  <a:lnTo>
                    <a:pt x="27" y="59"/>
                  </a:lnTo>
                  <a:close/>
                </a:path>
              </a:pathLst>
            </a:custGeom>
            <a:solidFill>
              <a:srgbClr val="FFA040"/>
            </a:solidFill>
            <a:ln w="9525">
              <a:noFill/>
              <a:round/>
              <a:headEnd/>
              <a:tailEnd/>
            </a:ln>
          </p:spPr>
          <p:txBody>
            <a:bodyPr/>
            <a:lstStyle/>
            <a:p>
              <a:endParaRPr lang="ar-EG"/>
            </a:p>
          </p:txBody>
        </p:sp>
        <p:sp>
          <p:nvSpPr>
            <p:cNvPr id="65553" name="Freeform 122"/>
            <p:cNvSpPr>
              <a:spLocks/>
            </p:cNvSpPr>
            <p:nvPr/>
          </p:nvSpPr>
          <p:spPr bwMode="auto">
            <a:xfrm>
              <a:off x="2158" y="3923"/>
              <a:ext cx="864" cy="350"/>
            </a:xfrm>
            <a:custGeom>
              <a:avLst/>
              <a:gdLst>
                <a:gd name="T0" fmla="*/ 19 w 864"/>
                <a:gd name="T1" fmla="*/ 32 h 350"/>
                <a:gd name="T2" fmla="*/ 38 w 864"/>
                <a:gd name="T3" fmla="*/ 106 h 350"/>
                <a:gd name="T4" fmla="*/ 83 w 864"/>
                <a:gd name="T5" fmla="*/ 95 h 350"/>
                <a:gd name="T6" fmla="*/ 201 w 864"/>
                <a:gd name="T7" fmla="*/ 140 h 350"/>
                <a:gd name="T8" fmla="*/ 239 w 864"/>
                <a:gd name="T9" fmla="*/ 156 h 350"/>
                <a:gd name="T10" fmla="*/ 243 w 864"/>
                <a:gd name="T11" fmla="*/ 197 h 350"/>
                <a:gd name="T12" fmla="*/ 311 w 864"/>
                <a:gd name="T13" fmla="*/ 163 h 350"/>
                <a:gd name="T14" fmla="*/ 390 w 864"/>
                <a:gd name="T15" fmla="*/ 158 h 350"/>
                <a:gd name="T16" fmla="*/ 468 w 864"/>
                <a:gd name="T17" fmla="*/ 175 h 350"/>
                <a:gd name="T18" fmla="*/ 525 w 864"/>
                <a:gd name="T19" fmla="*/ 216 h 350"/>
                <a:gd name="T20" fmla="*/ 502 w 864"/>
                <a:gd name="T21" fmla="*/ 308 h 350"/>
                <a:gd name="T22" fmla="*/ 410 w 864"/>
                <a:gd name="T23" fmla="*/ 319 h 350"/>
                <a:gd name="T24" fmla="*/ 448 w 864"/>
                <a:gd name="T25" fmla="*/ 342 h 350"/>
                <a:gd name="T26" fmla="*/ 514 w 864"/>
                <a:gd name="T27" fmla="*/ 346 h 350"/>
                <a:gd name="T28" fmla="*/ 548 w 864"/>
                <a:gd name="T29" fmla="*/ 334 h 350"/>
                <a:gd name="T30" fmla="*/ 601 w 864"/>
                <a:gd name="T31" fmla="*/ 350 h 350"/>
                <a:gd name="T32" fmla="*/ 556 w 864"/>
                <a:gd name="T33" fmla="*/ 300 h 350"/>
                <a:gd name="T34" fmla="*/ 598 w 864"/>
                <a:gd name="T35" fmla="*/ 228 h 350"/>
                <a:gd name="T36" fmla="*/ 704 w 864"/>
                <a:gd name="T37" fmla="*/ 224 h 350"/>
                <a:gd name="T38" fmla="*/ 734 w 864"/>
                <a:gd name="T39" fmla="*/ 266 h 350"/>
                <a:gd name="T40" fmla="*/ 719 w 864"/>
                <a:gd name="T41" fmla="*/ 327 h 350"/>
                <a:gd name="T42" fmla="*/ 784 w 864"/>
                <a:gd name="T43" fmla="*/ 293 h 350"/>
                <a:gd name="T44" fmla="*/ 822 w 864"/>
                <a:gd name="T45" fmla="*/ 293 h 350"/>
                <a:gd name="T46" fmla="*/ 845 w 864"/>
                <a:gd name="T47" fmla="*/ 281 h 350"/>
                <a:gd name="T48" fmla="*/ 780 w 864"/>
                <a:gd name="T49" fmla="*/ 228 h 350"/>
                <a:gd name="T50" fmla="*/ 704 w 864"/>
                <a:gd name="T51" fmla="*/ 194 h 350"/>
                <a:gd name="T52" fmla="*/ 575 w 864"/>
                <a:gd name="T53" fmla="*/ 201 h 350"/>
                <a:gd name="T54" fmla="*/ 495 w 864"/>
                <a:gd name="T55" fmla="*/ 159 h 350"/>
                <a:gd name="T56" fmla="*/ 365 w 864"/>
                <a:gd name="T57" fmla="*/ 140 h 350"/>
                <a:gd name="T58" fmla="*/ 235 w 864"/>
                <a:gd name="T59" fmla="*/ 125 h 350"/>
                <a:gd name="T60" fmla="*/ 79 w 864"/>
                <a:gd name="T61" fmla="*/ 61 h 350"/>
                <a:gd name="T62" fmla="*/ 0 w 864"/>
                <a:gd name="T63" fmla="*/ 0 h 3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4"/>
                <a:gd name="T97" fmla="*/ 0 h 350"/>
                <a:gd name="T98" fmla="*/ 864 w 864"/>
                <a:gd name="T99" fmla="*/ 350 h 3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4" h="350">
                  <a:moveTo>
                    <a:pt x="0" y="0"/>
                  </a:moveTo>
                  <a:lnTo>
                    <a:pt x="19" y="32"/>
                  </a:lnTo>
                  <a:lnTo>
                    <a:pt x="26" y="60"/>
                  </a:lnTo>
                  <a:lnTo>
                    <a:pt x="38" y="106"/>
                  </a:lnTo>
                  <a:lnTo>
                    <a:pt x="57" y="76"/>
                  </a:lnTo>
                  <a:lnTo>
                    <a:pt x="83" y="95"/>
                  </a:lnTo>
                  <a:lnTo>
                    <a:pt x="163" y="133"/>
                  </a:lnTo>
                  <a:lnTo>
                    <a:pt x="201" y="140"/>
                  </a:lnTo>
                  <a:lnTo>
                    <a:pt x="212" y="186"/>
                  </a:lnTo>
                  <a:lnTo>
                    <a:pt x="239" y="156"/>
                  </a:lnTo>
                  <a:lnTo>
                    <a:pt x="266" y="156"/>
                  </a:lnTo>
                  <a:lnTo>
                    <a:pt x="243" y="197"/>
                  </a:lnTo>
                  <a:lnTo>
                    <a:pt x="280" y="173"/>
                  </a:lnTo>
                  <a:lnTo>
                    <a:pt x="311" y="163"/>
                  </a:lnTo>
                  <a:lnTo>
                    <a:pt x="353" y="159"/>
                  </a:lnTo>
                  <a:lnTo>
                    <a:pt x="390" y="158"/>
                  </a:lnTo>
                  <a:lnTo>
                    <a:pt x="433" y="163"/>
                  </a:lnTo>
                  <a:lnTo>
                    <a:pt x="468" y="175"/>
                  </a:lnTo>
                  <a:lnTo>
                    <a:pt x="495" y="190"/>
                  </a:lnTo>
                  <a:lnTo>
                    <a:pt x="525" y="216"/>
                  </a:lnTo>
                  <a:lnTo>
                    <a:pt x="537" y="270"/>
                  </a:lnTo>
                  <a:lnTo>
                    <a:pt x="502" y="308"/>
                  </a:lnTo>
                  <a:lnTo>
                    <a:pt x="448" y="319"/>
                  </a:lnTo>
                  <a:lnTo>
                    <a:pt x="410" y="319"/>
                  </a:lnTo>
                  <a:lnTo>
                    <a:pt x="430" y="336"/>
                  </a:lnTo>
                  <a:lnTo>
                    <a:pt x="448" y="342"/>
                  </a:lnTo>
                  <a:lnTo>
                    <a:pt x="471" y="350"/>
                  </a:lnTo>
                  <a:lnTo>
                    <a:pt x="514" y="346"/>
                  </a:lnTo>
                  <a:lnTo>
                    <a:pt x="533" y="334"/>
                  </a:lnTo>
                  <a:lnTo>
                    <a:pt x="548" y="334"/>
                  </a:lnTo>
                  <a:lnTo>
                    <a:pt x="575" y="346"/>
                  </a:lnTo>
                  <a:lnTo>
                    <a:pt x="601" y="350"/>
                  </a:lnTo>
                  <a:lnTo>
                    <a:pt x="582" y="323"/>
                  </a:lnTo>
                  <a:lnTo>
                    <a:pt x="556" y="300"/>
                  </a:lnTo>
                  <a:lnTo>
                    <a:pt x="563" y="258"/>
                  </a:lnTo>
                  <a:lnTo>
                    <a:pt x="598" y="228"/>
                  </a:lnTo>
                  <a:lnTo>
                    <a:pt x="643" y="224"/>
                  </a:lnTo>
                  <a:lnTo>
                    <a:pt x="704" y="224"/>
                  </a:lnTo>
                  <a:lnTo>
                    <a:pt x="731" y="243"/>
                  </a:lnTo>
                  <a:lnTo>
                    <a:pt x="734" y="266"/>
                  </a:lnTo>
                  <a:lnTo>
                    <a:pt x="731" y="308"/>
                  </a:lnTo>
                  <a:lnTo>
                    <a:pt x="719" y="327"/>
                  </a:lnTo>
                  <a:lnTo>
                    <a:pt x="738" y="334"/>
                  </a:lnTo>
                  <a:lnTo>
                    <a:pt x="784" y="293"/>
                  </a:lnTo>
                  <a:lnTo>
                    <a:pt x="807" y="289"/>
                  </a:lnTo>
                  <a:lnTo>
                    <a:pt x="822" y="293"/>
                  </a:lnTo>
                  <a:lnTo>
                    <a:pt x="864" y="327"/>
                  </a:lnTo>
                  <a:lnTo>
                    <a:pt x="845" y="281"/>
                  </a:lnTo>
                  <a:lnTo>
                    <a:pt x="818" y="247"/>
                  </a:lnTo>
                  <a:lnTo>
                    <a:pt x="780" y="228"/>
                  </a:lnTo>
                  <a:lnTo>
                    <a:pt x="738" y="205"/>
                  </a:lnTo>
                  <a:lnTo>
                    <a:pt x="704" y="194"/>
                  </a:lnTo>
                  <a:lnTo>
                    <a:pt x="639" y="186"/>
                  </a:lnTo>
                  <a:lnTo>
                    <a:pt x="575" y="201"/>
                  </a:lnTo>
                  <a:lnTo>
                    <a:pt x="537" y="182"/>
                  </a:lnTo>
                  <a:lnTo>
                    <a:pt x="495" y="159"/>
                  </a:lnTo>
                  <a:lnTo>
                    <a:pt x="422" y="144"/>
                  </a:lnTo>
                  <a:lnTo>
                    <a:pt x="365" y="140"/>
                  </a:lnTo>
                  <a:lnTo>
                    <a:pt x="315" y="137"/>
                  </a:lnTo>
                  <a:lnTo>
                    <a:pt x="235" y="125"/>
                  </a:lnTo>
                  <a:lnTo>
                    <a:pt x="155" y="99"/>
                  </a:lnTo>
                  <a:lnTo>
                    <a:pt x="79" y="61"/>
                  </a:lnTo>
                  <a:lnTo>
                    <a:pt x="27" y="11"/>
                  </a:lnTo>
                  <a:lnTo>
                    <a:pt x="0" y="0"/>
                  </a:lnTo>
                  <a:close/>
                </a:path>
              </a:pathLst>
            </a:custGeom>
            <a:solidFill>
              <a:srgbClr val="804000"/>
            </a:solidFill>
            <a:ln w="9525">
              <a:noFill/>
              <a:round/>
              <a:headEnd/>
              <a:tailEnd/>
            </a:ln>
          </p:spPr>
          <p:txBody>
            <a:bodyPr/>
            <a:lstStyle/>
            <a:p>
              <a:endParaRPr lang="ar-EG"/>
            </a:p>
          </p:txBody>
        </p:sp>
        <p:sp>
          <p:nvSpPr>
            <p:cNvPr id="65554" name="Freeform 123"/>
            <p:cNvSpPr>
              <a:spLocks/>
            </p:cNvSpPr>
            <p:nvPr/>
          </p:nvSpPr>
          <p:spPr bwMode="auto">
            <a:xfrm>
              <a:off x="2251" y="4068"/>
              <a:ext cx="66" cy="59"/>
            </a:xfrm>
            <a:custGeom>
              <a:avLst/>
              <a:gdLst>
                <a:gd name="T0" fmla="*/ 30 w 66"/>
                <a:gd name="T1" fmla="*/ 0 h 59"/>
                <a:gd name="T2" fmla="*/ 9 w 66"/>
                <a:gd name="T3" fmla="*/ 6 h 59"/>
                <a:gd name="T4" fmla="*/ 0 w 66"/>
                <a:gd name="T5" fmla="*/ 25 h 59"/>
                <a:gd name="T6" fmla="*/ 15 w 66"/>
                <a:gd name="T7" fmla="*/ 52 h 59"/>
                <a:gd name="T8" fmla="*/ 34 w 66"/>
                <a:gd name="T9" fmla="*/ 59 h 59"/>
                <a:gd name="T10" fmla="*/ 62 w 66"/>
                <a:gd name="T11" fmla="*/ 54 h 59"/>
                <a:gd name="T12" fmla="*/ 66 w 66"/>
                <a:gd name="T13" fmla="*/ 33 h 59"/>
                <a:gd name="T14" fmla="*/ 64 w 66"/>
                <a:gd name="T15" fmla="*/ 18 h 59"/>
                <a:gd name="T16" fmla="*/ 30 w 66"/>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59"/>
                <a:gd name="T29" fmla="*/ 66 w 66"/>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59">
                  <a:moveTo>
                    <a:pt x="30" y="0"/>
                  </a:moveTo>
                  <a:lnTo>
                    <a:pt x="9" y="6"/>
                  </a:lnTo>
                  <a:lnTo>
                    <a:pt x="0" y="25"/>
                  </a:lnTo>
                  <a:lnTo>
                    <a:pt x="15" y="52"/>
                  </a:lnTo>
                  <a:lnTo>
                    <a:pt x="34" y="59"/>
                  </a:lnTo>
                  <a:lnTo>
                    <a:pt x="62" y="54"/>
                  </a:lnTo>
                  <a:lnTo>
                    <a:pt x="66" y="33"/>
                  </a:lnTo>
                  <a:lnTo>
                    <a:pt x="64" y="18"/>
                  </a:lnTo>
                  <a:lnTo>
                    <a:pt x="30" y="0"/>
                  </a:lnTo>
                  <a:close/>
                </a:path>
              </a:pathLst>
            </a:custGeom>
            <a:solidFill>
              <a:srgbClr val="FFC080"/>
            </a:solidFill>
            <a:ln w="9525">
              <a:noFill/>
              <a:round/>
              <a:headEnd/>
              <a:tailEnd/>
            </a:ln>
          </p:spPr>
          <p:txBody>
            <a:bodyPr/>
            <a:lstStyle/>
            <a:p>
              <a:endParaRPr lang="ar-EG"/>
            </a:p>
          </p:txBody>
        </p:sp>
        <p:sp>
          <p:nvSpPr>
            <p:cNvPr id="65555" name="Freeform 124"/>
            <p:cNvSpPr>
              <a:spLocks/>
            </p:cNvSpPr>
            <p:nvPr/>
          </p:nvSpPr>
          <p:spPr bwMode="auto">
            <a:xfrm>
              <a:off x="2553" y="4114"/>
              <a:ext cx="104" cy="122"/>
            </a:xfrm>
            <a:custGeom>
              <a:avLst/>
              <a:gdLst>
                <a:gd name="T0" fmla="*/ 36 w 104"/>
                <a:gd name="T1" fmla="*/ 0 h 122"/>
                <a:gd name="T2" fmla="*/ 4 w 104"/>
                <a:gd name="T3" fmla="*/ 12 h 122"/>
                <a:gd name="T4" fmla="*/ 0 w 104"/>
                <a:gd name="T5" fmla="*/ 29 h 122"/>
                <a:gd name="T6" fmla="*/ 8 w 104"/>
                <a:gd name="T7" fmla="*/ 59 h 122"/>
                <a:gd name="T8" fmla="*/ 23 w 104"/>
                <a:gd name="T9" fmla="*/ 89 h 122"/>
                <a:gd name="T10" fmla="*/ 49 w 104"/>
                <a:gd name="T11" fmla="*/ 114 h 122"/>
                <a:gd name="T12" fmla="*/ 67 w 104"/>
                <a:gd name="T13" fmla="*/ 122 h 122"/>
                <a:gd name="T14" fmla="*/ 81 w 104"/>
                <a:gd name="T15" fmla="*/ 118 h 122"/>
                <a:gd name="T16" fmla="*/ 96 w 104"/>
                <a:gd name="T17" fmla="*/ 105 h 122"/>
                <a:gd name="T18" fmla="*/ 104 w 104"/>
                <a:gd name="T19" fmla="*/ 69 h 122"/>
                <a:gd name="T20" fmla="*/ 100 w 104"/>
                <a:gd name="T21" fmla="*/ 38 h 122"/>
                <a:gd name="T22" fmla="*/ 82 w 104"/>
                <a:gd name="T23" fmla="*/ 19 h 122"/>
                <a:gd name="T24" fmla="*/ 36 w 104"/>
                <a:gd name="T25" fmla="*/ 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22"/>
                <a:gd name="T41" fmla="*/ 104 w 104"/>
                <a:gd name="T42" fmla="*/ 122 h 1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22">
                  <a:moveTo>
                    <a:pt x="36" y="0"/>
                  </a:moveTo>
                  <a:lnTo>
                    <a:pt x="4" y="12"/>
                  </a:lnTo>
                  <a:lnTo>
                    <a:pt x="0" y="29"/>
                  </a:lnTo>
                  <a:lnTo>
                    <a:pt x="8" y="59"/>
                  </a:lnTo>
                  <a:lnTo>
                    <a:pt x="23" y="89"/>
                  </a:lnTo>
                  <a:lnTo>
                    <a:pt x="49" y="114"/>
                  </a:lnTo>
                  <a:lnTo>
                    <a:pt x="67" y="122"/>
                  </a:lnTo>
                  <a:lnTo>
                    <a:pt x="81" y="118"/>
                  </a:lnTo>
                  <a:lnTo>
                    <a:pt x="96" y="105"/>
                  </a:lnTo>
                  <a:lnTo>
                    <a:pt x="104" y="69"/>
                  </a:lnTo>
                  <a:lnTo>
                    <a:pt x="100" y="38"/>
                  </a:lnTo>
                  <a:lnTo>
                    <a:pt x="82" y="19"/>
                  </a:lnTo>
                  <a:lnTo>
                    <a:pt x="36" y="0"/>
                  </a:lnTo>
                  <a:close/>
                </a:path>
              </a:pathLst>
            </a:custGeom>
            <a:solidFill>
              <a:srgbClr val="FFC080"/>
            </a:solidFill>
            <a:ln w="9525">
              <a:noFill/>
              <a:round/>
              <a:headEnd/>
              <a:tailEnd/>
            </a:ln>
          </p:spPr>
          <p:txBody>
            <a:bodyPr/>
            <a:lstStyle/>
            <a:p>
              <a:endParaRPr lang="ar-EG"/>
            </a:p>
          </p:txBody>
        </p:sp>
        <p:sp>
          <p:nvSpPr>
            <p:cNvPr id="65556" name="Freeform 125"/>
            <p:cNvSpPr>
              <a:spLocks/>
            </p:cNvSpPr>
            <p:nvPr/>
          </p:nvSpPr>
          <p:spPr bwMode="auto">
            <a:xfrm>
              <a:off x="2746" y="4150"/>
              <a:ext cx="148" cy="145"/>
            </a:xfrm>
            <a:custGeom>
              <a:avLst/>
              <a:gdLst>
                <a:gd name="T0" fmla="*/ 148 w 148"/>
                <a:gd name="T1" fmla="*/ 36 h 145"/>
                <a:gd name="T2" fmla="*/ 116 w 148"/>
                <a:gd name="T3" fmla="*/ 21 h 145"/>
                <a:gd name="T4" fmla="*/ 76 w 148"/>
                <a:gd name="T5" fmla="*/ 21 h 145"/>
                <a:gd name="T6" fmla="*/ 61 w 148"/>
                <a:gd name="T7" fmla="*/ 14 h 145"/>
                <a:gd name="T8" fmla="*/ 46 w 148"/>
                <a:gd name="T9" fmla="*/ 0 h 145"/>
                <a:gd name="T10" fmla="*/ 19 w 148"/>
                <a:gd name="T11" fmla="*/ 10 h 145"/>
                <a:gd name="T12" fmla="*/ 6 w 148"/>
                <a:gd name="T13" fmla="*/ 38 h 145"/>
                <a:gd name="T14" fmla="*/ 10 w 148"/>
                <a:gd name="T15" fmla="*/ 74 h 145"/>
                <a:gd name="T16" fmla="*/ 6 w 148"/>
                <a:gd name="T17" fmla="*/ 88 h 145"/>
                <a:gd name="T18" fmla="*/ 0 w 148"/>
                <a:gd name="T19" fmla="*/ 97 h 145"/>
                <a:gd name="T20" fmla="*/ 6 w 148"/>
                <a:gd name="T21" fmla="*/ 111 h 145"/>
                <a:gd name="T22" fmla="*/ 21 w 148"/>
                <a:gd name="T23" fmla="*/ 116 h 145"/>
                <a:gd name="T24" fmla="*/ 29 w 148"/>
                <a:gd name="T25" fmla="*/ 116 h 145"/>
                <a:gd name="T26" fmla="*/ 40 w 148"/>
                <a:gd name="T27" fmla="*/ 126 h 145"/>
                <a:gd name="T28" fmla="*/ 32 w 148"/>
                <a:gd name="T29" fmla="*/ 145 h 145"/>
                <a:gd name="T30" fmla="*/ 57 w 148"/>
                <a:gd name="T31" fmla="*/ 131 h 145"/>
                <a:gd name="T32" fmla="*/ 51 w 148"/>
                <a:gd name="T33" fmla="*/ 118 h 145"/>
                <a:gd name="T34" fmla="*/ 30 w 148"/>
                <a:gd name="T35" fmla="*/ 93 h 145"/>
                <a:gd name="T36" fmla="*/ 25 w 148"/>
                <a:gd name="T37" fmla="*/ 65 h 145"/>
                <a:gd name="T38" fmla="*/ 29 w 148"/>
                <a:gd name="T39" fmla="*/ 44 h 145"/>
                <a:gd name="T40" fmla="*/ 48 w 148"/>
                <a:gd name="T41" fmla="*/ 29 h 145"/>
                <a:gd name="T42" fmla="*/ 55 w 148"/>
                <a:gd name="T43" fmla="*/ 27 h 145"/>
                <a:gd name="T44" fmla="*/ 67 w 148"/>
                <a:gd name="T45" fmla="*/ 63 h 145"/>
                <a:gd name="T46" fmla="*/ 80 w 148"/>
                <a:gd name="T47" fmla="*/ 84 h 145"/>
                <a:gd name="T48" fmla="*/ 99 w 148"/>
                <a:gd name="T49" fmla="*/ 99 h 145"/>
                <a:gd name="T50" fmla="*/ 116 w 148"/>
                <a:gd name="T51" fmla="*/ 104 h 145"/>
                <a:gd name="T52" fmla="*/ 129 w 148"/>
                <a:gd name="T53" fmla="*/ 103 h 145"/>
                <a:gd name="T54" fmla="*/ 148 w 148"/>
                <a:gd name="T55" fmla="*/ 78 h 145"/>
                <a:gd name="T56" fmla="*/ 148 w 148"/>
                <a:gd name="T57" fmla="*/ 36 h 1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8"/>
                <a:gd name="T88" fmla="*/ 0 h 145"/>
                <a:gd name="T89" fmla="*/ 148 w 148"/>
                <a:gd name="T90" fmla="*/ 145 h 1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8" h="145">
                  <a:moveTo>
                    <a:pt x="148" y="36"/>
                  </a:moveTo>
                  <a:lnTo>
                    <a:pt x="116" y="21"/>
                  </a:lnTo>
                  <a:lnTo>
                    <a:pt x="76" y="21"/>
                  </a:lnTo>
                  <a:lnTo>
                    <a:pt x="61" y="14"/>
                  </a:lnTo>
                  <a:lnTo>
                    <a:pt x="46" y="0"/>
                  </a:lnTo>
                  <a:lnTo>
                    <a:pt x="19" y="10"/>
                  </a:lnTo>
                  <a:lnTo>
                    <a:pt x="6" y="38"/>
                  </a:lnTo>
                  <a:lnTo>
                    <a:pt x="10" y="74"/>
                  </a:lnTo>
                  <a:lnTo>
                    <a:pt x="6" y="88"/>
                  </a:lnTo>
                  <a:lnTo>
                    <a:pt x="0" y="97"/>
                  </a:lnTo>
                  <a:lnTo>
                    <a:pt x="6" y="111"/>
                  </a:lnTo>
                  <a:lnTo>
                    <a:pt x="21" y="116"/>
                  </a:lnTo>
                  <a:lnTo>
                    <a:pt x="29" y="116"/>
                  </a:lnTo>
                  <a:lnTo>
                    <a:pt x="40" y="126"/>
                  </a:lnTo>
                  <a:lnTo>
                    <a:pt x="32" y="145"/>
                  </a:lnTo>
                  <a:lnTo>
                    <a:pt x="57" y="131"/>
                  </a:lnTo>
                  <a:lnTo>
                    <a:pt x="51" y="118"/>
                  </a:lnTo>
                  <a:lnTo>
                    <a:pt x="30" y="93"/>
                  </a:lnTo>
                  <a:lnTo>
                    <a:pt x="25" y="65"/>
                  </a:lnTo>
                  <a:lnTo>
                    <a:pt x="29" y="44"/>
                  </a:lnTo>
                  <a:lnTo>
                    <a:pt x="48" y="29"/>
                  </a:lnTo>
                  <a:lnTo>
                    <a:pt x="55" y="27"/>
                  </a:lnTo>
                  <a:lnTo>
                    <a:pt x="67" y="63"/>
                  </a:lnTo>
                  <a:lnTo>
                    <a:pt x="80" y="84"/>
                  </a:lnTo>
                  <a:lnTo>
                    <a:pt x="99" y="99"/>
                  </a:lnTo>
                  <a:lnTo>
                    <a:pt x="116" y="104"/>
                  </a:lnTo>
                  <a:lnTo>
                    <a:pt x="129" y="103"/>
                  </a:lnTo>
                  <a:lnTo>
                    <a:pt x="148" y="78"/>
                  </a:lnTo>
                  <a:lnTo>
                    <a:pt x="148" y="36"/>
                  </a:lnTo>
                  <a:close/>
                </a:path>
              </a:pathLst>
            </a:custGeom>
            <a:solidFill>
              <a:srgbClr val="FFC080"/>
            </a:solidFill>
            <a:ln w="9525">
              <a:noFill/>
              <a:round/>
              <a:headEnd/>
              <a:tailEnd/>
            </a:ln>
          </p:spPr>
          <p:txBody>
            <a:bodyPr/>
            <a:lstStyle/>
            <a:p>
              <a:endParaRPr lang="ar-EG"/>
            </a:p>
          </p:txBody>
        </p:sp>
        <p:sp>
          <p:nvSpPr>
            <p:cNvPr id="65557" name="Freeform 126"/>
            <p:cNvSpPr>
              <a:spLocks/>
            </p:cNvSpPr>
            <p:nvPr/>
          </p:nvSpPr>
          <p:spPr bwMode="auto">
            <a:xfrm>
              <a:off x="2911" y="4226"/>
              <a:ext cx="78" cy="82"/>
            </a:xfrm>
            <a:custGeom>
              <a:avLst/>
              <a:gdLst>
                <a:gd name="T0" fmla="*/ 48 w 78"/>
                <a:gd name="T1" fmla="*/ 12 h 82"/>
                <a:gd name="T2" fmla="*/ 26 w 78"/>
                <a:gd name="T3" fmla="*/ 0 h 82"/>
                <a:gd name="T4" fmla="*/ 8 w 78"/>
                <a:gd name="T5" fmla="*/ 4 h 82"/>
                <a:gd name="T6" fmla="*/ 0 w 78"/>
                <a:gd name="T7" fmla="*/ 21 h 82"/>
                <a:gd name="T8" fmla="*/ 0 w 78"/>
                <a:gd name="T9" fmla="*/ 33 h 82"/>
                <a:gd name="T10" fmla="*/ 6 w 78"/>
                <a:gd name="T11" fmla="*/ 46 h 82"/>
                <a:gd name="T12" fmla="*/ 19 w 78"/>
                <a:gd name="T13" fmla="*/ 73 h 82"/>
                <a:gd name="T14" fmla="*/ 37 w 78"/>
                <a:gd name="T15" fmla="*/ 82 h 82"/>
                <a:gd name="T16" fmla="*/ 53 w 78"/>
                <a:gd name="T17" fmla="*/ 81 h 82"/>
                <a:gd name="T18" fmla="*/ 75 w 78"/>
                <a:gd name="T19" fmla="*/ 76 h 82"/>
                <a:gd name="T20" fmla="*/ 78 w 78"/>
                <a:gd name="T21" fmla="*/ 50 h 82"/>
                <a:gd name="T22" fmla="*/ 66 w 78"/>
                <a:gd name="T23" fmla="*/ 27 h 82"/>
                <a:gd name="T24" fmla="*/ 48 w 78"/>
                <a:gd name="T25" fmla="*/ 12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82"/>
                <a:gd name="T41" fmla="*/ 78 w 78"/>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82">
                  <a:moveTo>
                    <a:pt x="48" y="12"/>
                  </a:moveTo>
                  <a:lnTo>
                    <a:pt x="26" y="0"/>
                  </a:lnTo>
                  <a:lnTo>
                    <a:pt x="8" y="4"/>
                  </a:lnTo>
                  <a:lnTo>
                    <a:pt x="0" y="21"/>
                  </a:lnTo>
                  <a:lnTo>
                    <a:pt x="0" y="33"/>
                  </a:lnTo>
                  <a:lnTo>
                    <a:pt x="6" y="46"/>
                  </a:lnTo>
                  <a:lnTo>
                    <a:pt x="19" y="73"/>
                  </a:lnTo>
                  <a:lnTo>
                    <a:pt x="37" y="82"/>
                  </a:lnTo>
                  <a:lnTo>
                    <a:pt x="53" y="81"/>
                  </a:lnTo>
                  <a:lnTo>
                    <a:pt x="75" y="76"/>
                  </a:lnTo>
                  <a:lnTo>
                    <a:pt x="78" y="50"/>
                  </a:lnTo>
                  <a:lnTo>
                    <a:pt x="66" y="27"/>
                  </a:lnTo>
                  <a:lnTo>
                    <a:pt x="48" y="12"/>
                  </a:lnTo>
                  <a:close/>
                </a:path>
              </a:pathLst>
            </a:custGeom>
            <a:solidFill>
              <a:srgbClr val="FFC080"/>
            </a:solidFill>
            <a:ln w="9525">
              <a:noFill/>
              <a:round/>
              <a:headEnd/>
              <a:tailEnd/>
            </a:ln>
          </p:spPr>
          <p:txBody>
            <a:bodyPr/>
            <a:lstStyle/>
            <a:p>
              <a:endParaRPr lang="ar-EG"/>
            </a:p>
          </p:txBody>
        </p:sp>
        <p:sp>
          <p:nvSpPr>
            <p:cNvPr id="65558" name="Freeform 127"/>
            <p:cNvSpPr>
              <a:spLocks/>
            </p:cNvSpPr>
            <p:nvPr/>
          </p:nvSpPr>
          <p:spPr bwMode="auto">
            <a:xfrm>
              <a:off x="2102" y="3494"/>
              <a:ext cx="1379" cy="740"/>
            </a:xfrm>
            <a:custGeom>
              <a:avLst/>
              <a:gdLst>
                <a:gd name="T0" fmla="*/ 146 w 1379"/>
                <a:gd name="T1" fmla="*/ 515 h 740"/>
                <a:gd name="T2" fmla="*/ 412 w 1379"/>
                <a:gd name="T3" fmla="*/ 576 h 740"/>
                <a:gd name="T4" fmla="*/ 622 w 1379"/>
                <a:gd name="T5" fmla="*/ 640 h 740"/>
                <a:gd name="T6" fmla="*/ 801 w 1379"/>
                <a:gd name="T7" fmla="*/ 640 h 740"/>
                <a:gd name="T8" fmla="*/ 930 w 1379"/>
                <a:gd name="T9" fmla="*/ 705 h 740"/>
                <a:gd name="T10" fmla="*/ 1017 w 1379"/>
                <a:gd name="T11" fmla="*/ 740 h 740"/>
                <a:gd name="T12" fmla="*/ 1124 w 1379"/>
                <a:gd name="T13" fmla="*/ 718 h 740"/>
                <a:gd name="T14" fmla="*/ 1173 w 1379"/>
                <a:gd name="T15" fmla="*/ 640 h 740"/>
                <a:gd name="T16" fmla="*/ 1315 w 1379"/>
                <a:gd name="T17" fmla="*/ 618 h 740"/>
                <a:gd name="T18" fmla="*/ 1265 w 1379"/>
                <a:gd name="T19" fmla="*/ 606 h 740"/>
                <a:gd name="T20" fmla="*/ 1196 w 1379"/>
                <a:gd name="T21" fmla="*/ 522 h 740"/>
                <a:gd name="T22" fmla="*/ 1025 w 1379"/>
                <a:gd name="T23" fmla="*/ 458 h 740"/>
                <a:gd name="T24" fmla="*/ 1029 w 1379"/>
                <a:gd name="T25" fmla="*/ 382 h 740"/>
                <a:gd name="T26" fmla="*/ 1063 w 1379"/>
                <a:gd name="T27" fmla="*/ 335 h 740"/>
                <a:gd name="T28" fmla="*/ 1311 w 1379"/>
                <a:gd name="T29" fmla="*/ 477 h 740"/>
                <a:gd name="T30" fmla="*/ 1357 w 1379"/>
                <a:gd name="T31" fmla="*/ 454 h 740"/>
                <a:gd name="T32" fmla="*/ 1319 w 1379"/>
                <a:gd name="T33" fmla="*/ 431 h 740"/>
                <a:gd name="T34" fmla="*/ 1258 w 1379"/>
                <a:gd name="T35" fmla="*/ 393 h 740"/>
                <a:gd name="T36" fmla="*/ 1160 w 1379"/>
                <a:gd name="T37" fmla="*/ 348 h 740"/>
                <a:gd name="T38" fmla="*/ 1169 w 1379"/>
                <a:gd name="T39" fmla="*/ 255 h 740"/>
                <a:gd name="T40" fmla="*/ 1120 w 1379"/>
                <a:gd name="T41" fmla="*/ 248 h 740"/>
                <a:gd name="T42" fmla="*/ 1032 w 1379"/>
                <a:gd name="T43" fmla="*/ 245 h 740"/>
                <a:gd name="T44" fmla="*/ 945 w 1379"/>
                <a:gd name="T45" fmla="*/ 202 h 740"/>
                <a:gd name="T46" fmla="*/ 958 w 1379"/>
                <a:gd name="T47" fmla="*/ 161 h 740"/>
                <a:gd name="T48" fmla="*/ 991 w 1379"/>
                <a:gd name="T49" fmla="*/ 92 h 740"/>
                <a:gd name="T50" fmla="*/ 1059 w 1379"/>
                <a:gd name="T51" fmla="*/ 46 h 740"/>
                <a:gd name="T52" fmla="*/ 1118 w 1379"/>
                <a:gd name="T53" fmla="*/ 63 h 740"/>
                <a:gd name="T54" fmla="*/ 953 w 1379"/>
                <a:gd name="T55" fmla="*/ 23 h 740"/>
                <a:gd name="T56" fmla="*/ 928 w 1379"/>
                <a:gd name="T57" fmla="*/ 122 h 740"/>
                <a:gd name="T58" fmla="*/ 884 w 1379"/>
                <a:gd name="T59" fmla="*/ 236 h 740"/>
                <a:gd name="T60" fmla="*/ 839 w 1379"/>
                <a:gd name="T61" fmla="*/ 367 h 740"/>
                <a:gd name="T62" fmla="*/ 728 w 1379"/>
                <a:gd name="T63" fmla="*/ 365 h 740"/>
                <a:gd name="T64" fmla="*/ 648 w 1379"/>
                <a:gd name="T65" fmla="*/ 354 h 740"/>
                <a:gd name="T66" fmla="*/ 595 w 1379"/>
                <a:gd name="T67" fmla="*/ 382 h 740"/>
                <a:gd name="T68" fmla="*/ 629 w 1379"/>
                <a:gd name="T69" fmla="*/ 408 h 740"/>
                <a:gd name="T70" fmla="*/ 724 w 1379"/>
                <a:gd name="T71" fmla="*/ 473 h 740"/>
                <a:gd name="T72" fmla="*/ 759 w 1379"/>
                <a:gd name="T73" fmla="*/ 522 h 740"/>
                <a:gd name="T74" fmla="*/ 599 w 1379"/>
                <a:gd name="T75" fmla="*/ 431 h 740"/>
                <a:gd name="T76" fmla="*/ 488 w 1379"/>
                <a:gd name="T77" fmla="*/ 374 h 740"/>
                <a:gd name="T78" fmla="*/ 408 w 1379"/>
                <a:gd name="T79" fmla="*/ 378 h 740"/>
                <a:gd name="T80" fmla="*/ 381 w 1379"/>
                <a:gd name="T81" fmla="*/ 343 h 740"/>
                <a:gd name="T82" fmla="*/ 218 w 1379"/>
                <a:gd name="T83" fmla="*/ 191 h 740"/>
                <a:gd name="T84" fmla="*/ 108 w 1379"/>
                <a:gd name="T85" fmla="*/ 160 h 740"/>
                <a:gd name="T86" fmla="*/ 305 w 1379"/>
                <a:gd name="T87" fmla="*/ 358 h 740"/>
                <a:gd name="T88" fmla="*/ 450 w 1379"/>
                <a:gd name="T89" fmla="*/ 439 h 740"/>
                <a:gd name="T90" fmla="*/ 514 w 1379"/>
                <a:gd name="T91" fmla="*/ 500 h 740"/>
                <a:gd name="T92" fmla="*/ 622 w 1379"/>
                <a:gd name="T93" fmla="*/ 564 h 740"/>
                <a:gd name="T94" fmla="*/ 595 w 1379"/>
                <a:gd name="T95" fmla="*/ 599 h 740"/>
                <a:gd name="T96" fmla="*/ 488 w 1379"/>
                <a:gd name="T97" fmla="*/ 522 h 740"/>
                <a:gd name="T98" fmla="*/ 381 w 1379"/>
                <a:gd name="T99" fmla="*/ 454 h 740"/>
                <a:gd name="T100" fmla="*/ 256 w 1379"/>
                <a:gd name="T101" fmla="*/ 424 h 740"/>
                <a:gd name="T102" fmla="*/ 142 w 1379"/>
                <a:gd name="T103" fmla="*/ 335 h 740"/>
                <a:gd name="T104" fmla="*/ 58 w 1379"/>
                <a:gd name="T105" fmla="*/ 3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79"/>
                <a:gd name="T160" fmla="*/ 0 h 740"/>
                <a:gd name="T161" fmla="*/ 1379 w 1379"/>
                <a:gd name="T162" fmla="*/ 740 h 7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79" h="740">
                  <a:moveTo>
                    <a:pt x="0" y="401"/>
                  </a:moveTo>
                  <a:lnTo>
                    <a:pt x="85" y="446"/>
                  </a:lnTo>
                  <a:lnTo>
                    <a:pt x="146" y="515"/>
                  </a:lnTo>
                  <a:lnTo>
                    <a:pt x="214" y="538"/>
                  </a:lnTo>
                  <a:lnTo>
                    <a:pt x="328" y="564"/>
                  </a:lnTo>
                  <a:lnTo>
                    <a:pt x="412" y="576"/>
                  </a:lnTo>
                  <a:lnTo>
                    <a:pt x="503" y="583"/>
                  </a:lnTo>
                  <a:lnTo>
                    <a:pt x="572" y="602"/>
                  </a:lnTo>
                  <a:lnTo>
                    <a:pt x="622" y="640"/>
                  </a:lnTo>
                  <a:lnTo>
                    <a:pt x="698" y="629"/>
                  </a:lnTo>
                  <a:lnTo>
                    <a:pt x="763" y="629"/>
                  </a:lnTo>
                  <a:lnTo>
                    <a:pt x="801" y="640"/>
                  </a:lnTo>
                  <a:lnTo>
                    <a:pt x="858" y="678"/>
                  </a:lnTo>
                  <a:lnTo>
                    <a:pt x="898" y="691"/>
                  </a:lnTo>
                  <a:lnTo>
                    <a:pt x="930" y="705"/>
                  </a:lnTo>
                  <a:lnTo>
                    <a:pt x="966" y="722"/>
                  </a:lnTo>
                  <a:lnTo>
                    <a:pt x="994" y="734"/>
                  </a:lnTo>
                  <a:lnTo>
                    <a:pt x="1017" y="740"/>
                  </a:lnTo>
                  <a:lnTo>
                    <a:pt x="1055" y="739"/>
                  </a:lnTo>
                  <a:lnTo>
                    <a:pt x="1091" y="732"/>
                  </a:lnTo>
                  <a:lnTo>
                    <a:pt x="1124" y="718"/>
                  </a:lnTo>
                  <a:lnTo>
                    <a:pt x="1144" y="703"/>
                  </a:lnTo>
                  <a:lnTo>
                    <a:pt x="1162" y="678"/>
                  </a:lnTo>
                  <a:lnTo>
                    <a:pt x="1173" y="640"/>
                  </a:lnTo>
                  <a:lnTo>
                    <a:pt x="1231" y="659"/>
                  </a:lnTo>
                  <a:lnTo>
                    <a:pt x="1273" y="648"/>
                  </a:lnTo>
                  <a:lnTo>
                    <a:pt x="1315" y="618"/>
                  </a:lnTo>
                  <a:lnTo>
                    <a:pt x="1330" y="580"/>
                  </a:lnTo>
                  <a:lnTo>
                    <a:pt x="1284" y="591"/>
                  </a:lnTo>
                  <a:lnTo>
                    <a:pt x="1265" y="606"/>
                  </a:lnTo>
                  <a:lnTo>
                    <a:pt x="1303" y="561"/>
                  </a:lnTo>
                  <a:lnTo>
                    <a:pt x="1246" y="561"/>
                  </a:lnTo>
                  <a:lnTo>
                    <a:pt x="1196" y="522"/>
                  </a:lnTo>
                  <a:lnTo>
                    <a:pt x="1128" y="481"/>
                  </a:lnTo>
                  <a:lnTo>
                    <a:pt x="1055" y="462"/>
                  </a:lnTo>
                  <a:lnTo>
                    <a:pt x="1025" y="458"/>
                  </a:lnTo>
                  <a:lnTo>
                    <a:pt x="1029" y="435"/>
                  </a:lnTo>
                  <a:lnTo>
                    <a:pt x="1059" y="405"/>
                  </a:lnTo>
                  <a:lnTo>
                    <a:pt x="1029" y="382"/>
                  </a:lnTo>
                  <a:lnTo>
                    <a:pt x="1036" y="354"/>
                  </a:lnTo>
                  <a:lnTo>
                    <a:pt x="1040" y="331"/>
                  </a:lnTo>
                  <a:lnTo>
                    <a:pt x="1063" y="335"/>
                  </a:lnTo>
                  <a:lnTo>
                    <a:pt x="1143" y="389"/>
                  </a:lnTo>
                  <a:lnTo>
                    <a:pt x="1243" y="454"/>
                  </a:lnTo>
                  <a:lnTo>
                    <a:pt x="1311" y="477"/>
                  </a:lnTo>
                  <a:lnTo>
                    <a:pt x="1360" y="481"/>
                  </a:lnTo>
                  <a:lnTo>
                    <a:pt x="1379" y="454"/>
                  </a:lnTo>
                  <a:lnTo>
                    <a:pt x="1357" y="454"/>
                  </a:lnTo>
                  <a:lnTo>
                    <a:pt x="1368" y="416"/>
                  </a:lnTo>
                  <a:lnTo>
                    <a:pt x="1330" y="439"/>
                  </a:lnTo>
                  <a:lnTo>
                    <a:pt x="1319" y="431"/>
                  </a:lnTo>
                  <a:lnTo>
                    <a:pt x="1334" y="386"/>
                  </a:lnTo>
                  <a:lnTo>
                    <a:pt x="1292" y="412"/>
                  </a:lnTo>
                  <a:lnTo>
                    <a:pt x="1258" y="393"/>
                  </a:lnTo>
                  <a:lnTo>
                    <a:pt x="1231" y="366"/>
                  </a:lnTo>
                  <a:lnTo>
                    <a:pt x="1181" y="354"/>
                  </a:lnTo>
                  <a:lnTo>
                    <a:pt x="1160" y="348"/>
                  </a:lnTo>
                  <a:lnTo>
                    <a:pt x="1135" y="328"/>
                  </a:lnTo>
                  <a:lnTo>
                    <a:pt x="1143" y="308"/>
                  </a:lnTo>
                  <a:lnTo>
                    <a:pt x="1169" y="255"/>
                  </a:lnTo>
                  <a:lnTo>
                    <a:pt x="1116" y="297"/>
                  </a:lnTo>
                  <a:lnTo>
                    <a:pt x="1089" y="282"/>
                  </a:lnTo>
                  <a:lnTo>
                    <a:pt x="1120" y="248"/>
                  </a:lnTo>
                  <a:lnTo>
                    <a:pt x="1109" y="225"/>
                  </a:lnTo>
                  <a:lnTo>
                    <a:pt x="1067" y="255"/>
                  </a:lnTo>
                  <a:lnTo>
                    <a:pt x="1032" y="245"/>
                  </a:lnTo>
                  <a:lnTo>
                    <a:pt x="1006" y="236"/>
                  </a:lnTo>
                  <a:lnTo>
                    <a:pt x="975" y="218"/>
                  </a:lnTo>
                  <a:lnTo>
                    <a:pt x="945" y="202"/>
                  </a:lnTo>
                  <a:lnTo>
                    <a:pt x="934" y="187"/>
                  </a:lnTo>
                  <a:lnTo>
                    <a:pt x="975" y="179"/>
                  </a:lnTo>
                  <a:lnTo>
                    <a:pt x="958" y="161"/>
                  </a:lnTo>
                  <a:lnTo>
                    <a:pt x="951" y="139"/>
                  </a:lnTo>
                  <a:lnTo>
                    <a:pt x="969" y="116"/>
                  </a:lnTo>
                  <a:lnTo>
                    <a:pt x="991" y="92"/>
                  </a:lnTo>
                  <a:lnTo>
                    <a:pt x="983" y="73"/>
                  </a:lnTo>
                  <a:lnTo>
                    <a:pt x="1010" y="31"/>
                  </a:lnTo>
                  <a:lnTo>
                    <a:pt x="1059" y="46"/>
                  </a:lnTo>
                  <a:lnTo>
                    <a:pt x="1126" y="84"/>
                  </a:lnTo>
                  <a:lnTo>
                    <a:pt x="1173" y="105"/>
                  </a:lnTo>
                  <a:lnTo>
                    <a:pt x="1118" y="63"/>
                  </a:lnTo>
                  <a:lnTo>
                    <a:pt x="1059" y="23"/>
                  </a:lnTo>
                  <a:lnTo>
                    <a:pt x="998" y="0"/>
                  </a:lnTo>
                  <a:lnTo>
                    <a:pt x="953" y="23"/>
                  </a:lnTo>
                  <a:lnTo>
                    <a:pt x="945" y="65"/>
                  </a:lnTo>
                  <a:lnTo>
                    <a:pt x="938" y="92"/>
                  </a:lnTo>
                  <a:lnTo>
                    <a:pt x="928" y="122"/>
                  </a:lnTo>
                  <a:lnTo>
                    <a:pt x="910" y="162"/>
                  </a:lnTo>
                  <a:lnTo>
                    <a:pt x="896" y="189"/>
                  </a:lnTo>
                  <a:lnTo>
                    <a:pt x="884" y="236"/>
                  </a:lnTo>
                  <a:lnTo>
                    <a:pt x="884" y="293"/>
                  </a:lnTo>
                  <a:lnTo>
                    <a:pt x="869" y="339"/>
                  </a:lnTo>
                  <a:lnTo>
                    <a:pt x="839" y="367"/>
                  </a:lnTo>
                  <a:lnTo>
                    <a:pt x="804" y="380"/>
                  </a:lnTo>
                  <a:lnTo>
                    <a:pt x="763" y="378"/>
                  </a:lnTo>
                  <a:lnTo>
                    <a:pt x="728" y="365"/>
                  </a:lnTo>
                  <a:lnTo>
                    <a:pt x="692" y="350"/>
                  </a:lnTo>
                  <a:lnTo>
                    <a:pt x="671" y="337"/>
                  </a:lnTo>
                  <a:lnTo>
                    <a:pt x="648" y="354"/>
                  </a:lnTo>
                  <a:lnTo>
                    <a:pt x="648" y="366"/>
                  </a:lnTo>
                  <a:lnTo>
                    <a:pt x="610" y="374"/>
                  </a:lnTo>
                  <a:lnTo>
                    <a:pt x="595" y="382"/>
                  </a:lnTo>
                  <a:lnTo>
                    <a:pt x="591" y="389"/>
                  </a:lnTo>
                  <a:lnTo>
                    <a:pt x="599" y="401"/>
                  </a:lnTo>
                  <a:lnTo>
                    <a:pt x="629" y="408"/>
                  </a:lnTo>
                  <a:lnTo>
                    <a:pt x="656" y="425"/>
                  </a:lnTo>
                  <a:lnTo>
                    <a:pt x="675" y="439"/>
                  </a:lnTo>
                  <a:lnTo>
                    <a:pt x="724" y="473"/>
                  </a:lnTo>
                  <a:lnTo>
                    <a:pt x="787" y="517"/>
                  </a:lnTo>
                  <a:lnTo>
                    <a:pt x="793" y="526"/>
                  </a:lnTo>
                  <a:lnTo>
                    <a:pt x="759" y="522"/>
                  </a:lnTo>
                  <a:lnTo>
                    <a:pt x="728" y="492"/>
                  </a:lnTo>
                  <a:lnTo>
                    <a:pt x="660" y="454"/>
                  </a:lnTo>
                  <a:lnTo>
                    <a:pt x="599" y="431"/>
                  </a:lnTo>
                  <a:lnTo>
                    <a:pt x="561" y="412"/>
                  </a:lnTo>
                  <a:lnTo>
                    <a:pt x="522" y="389"/>
                  </a:lnTo>
                  <a:lnTo>
                    <a:pt x="488" y="374"/>
                  </a:lnTo>
                  <a:lnTo>
                    <a:pt x="450" y="358"/>
                  </a:lnTo>
                  <a:lnTo>
                    <a:pt x="423" y="362"/>
                  </a:lnTo>
                  <a:lnTo>
                    <a:pt x="408" y="378"/>
                  </a:lnTo>
                  <a:lnTo>
                    <a:pt x="393" y="389"/>
                  </a:lnTo>
                  <a:lnTo>
                    <a:pt x="377" y="378"/>
                  </a:lnTo>
                  <a:lnTo>
                    <a:pt x="381" y="343"/>
                  </a:lnTo>
                  <a:lnTo>
                    <a:pt x="385" y="316"/>
                  </a:lnTo>
                  <a:lnTo>
                    <a:pt x="336" y="270"/>
                  </a:lnTo>
                  <a:lnTo>
                    <a:pt x="218" y="191"/>
                  </a:lnTo>
                  <a:lnTo>
                    <a:pt x="153" y="118"/>
                  </a:lnTo>
                  <a:lnTo>
                    <a:pt x="138" y="73"/>
                  </a:lnTo>
                  <a:lnTo>
                    <a:pt x="108" y="160"/>
                  </a:lnTo>
                  <a:lnTo>
                    <a:pt x="172" y="194"/>
                  </a:lnTo>
                  <a:lnTo>
                    <a:pt x="237" y="293"/>
                  </a:lnTo>
                  <a:lnTo>
                    <a:pt x="305" y="358"/>
                  </a:lnTo>
                  <a:lnTo>
                    <a:pt x="355" y="408"/>
                  </a:lnTo>
                  <a:lnTo>
                    <a:pt x="396" y="439"/>
                  </a:lnTo>
                  <a:lnTo>
                    <a:pt x="450" y="439"/>
                  </a:lnTo>
                  <a:lnTo>
                    <a:pt x="473" y="439"/>
                  </a:lnTo>
                  <a:lnTo>
                    <a:pt x="499" y="458"/>
                  </a:lnTo>
                  <a:lnTo>
                    <a:pt x="514" y="500"/>
                  </a:lnTo>
                  <a:lnTo>
                    <a:pt x="580" y="519"/>
                  </a:lnTo>
                  <a:lnTo>
                    <a:pt x="599" y="530"/>
                  </a:lnTo>
                  <a:lnTo>
                    <a:pt x="622" y="564"/>
                  </a:lnTo>
                  <a:lnTo>
                    <a:pt x="648" y="606"/>
                  </a:lnTo>
                  <a:lnTo>
                    <a:pt x="641" y="614"/>
                  </a:lnTo>
                  <a:lnTo>
                    <a:pt x="595" y="599"/>
                  </a:lnTo>
                  <a:lnTo>
                    <a:pt x="550" y="553"/>
                  </a:lnTo>
                  <a:lnTo>
                    <a:pt x="526" y="538"/>
                  </a:lnTo>
                  <a:lnTo>
                    <a:pt x="488" y="522"/>
                  </a:lnTo>
                  <a:lnTo>
                    <a:pt x="461" y="477"/>
                  </a:lnTo>
                  <a:lnTo>
                    <a:pt x="435" y="458"/>
                  </a:lnTo>
                  <a:lnTo>
                    <a:pt x="381" y="454"/>
                  </a:lnTo>
                  <a:lnTo>
                    <a:pt x="343" y="443"/>
                  </a:lnTo>
                  <a:lnTo>
                    <a:pt x="309" y="431"/>
                  </a:lnTo>
                  <a:lnTo>
                    <a:pt x="256" y="424"/>
                  </a:lnTo>
                  <a:lnTo>
                    <a:pt x="218" y="397"/>
                  </a:lnTo>
                  <a:lnTo>
                    <a:pt x="191" y="393"/>
                  </a:lnTo>
                  <a:lnTo>
                    <a:pt x="142" y="335"/>
                  </a:lnTo>
                  <a:lnTo>
                    <a:pt x="104" y="274"/>
                  </a:lnTo>
                  <a:lnTo>
                    <a:pt x="81" y="248"/>
                  </a:lnTo>
                  <a:lnTo>
                    <a:pt x="58" y="316"/>
                  </a:lnTo>
                  <a:lnTo>
                    <a:pt x="0" y="401"/>
                  </a:lnTo>
                  <a:close/>
                </a:path>
              </a:pathLst>
            </a:custGeom>
            <a:solidFill>
              <a:srgbClr val="C06000"/>
            </a:solidFill>
            <a:ln w="9525">
              <a:noFill/>
              <a:round/>
              <a:headEnd/>
              <a:tailEnd/>
            </a:ln>
          </p:spPr>
          <p:txBody>
            <a:bodyPr/>
            <a:lstStyle/>
            <a:p>
              <a:endParaRPr lang="ar-EG"/>
            </a:p>
          </p:txBody>
        </p:sp>
        <p:sp>
          <p:nvSpPr>
            <p:cNvPr id="65559" name="Freeform 128"/>
            <p:cNvSpPr>
              <a:spLocks/>
            </p:cNvSpPr>
            <p:nvPr/>
          </p:nvSpPr>
          <p:spPr bwMode="auto">
            <a:xfrm>
              <a:off x="3506" y="2486"/>
              <a:ext cx="1157" cy="1223"/>
            </a:xfrm>
            <a:custGeom>
              <a:avLst/>
              <a:gdLst>
                <a:gd name="T0" fmla="*/ 574 w 1157"/>
                <a:gd name="T1" fmla="*/ 0 h 1223"/>
                <a:gd name="T2" fmla="*/ 1157 w 1157"/>
                <a:gd name="T3" fmla="*/ 0 h 1223"/>
                <a:gd name="T4" fmla="*/ 1157 w 1157"/>
                <a:gd name="T5" fmla="*/ 852 h 1223"/>
                <a:gd name="T6" fmla="*/ 595 w 1157"/>
                <a:gd name="T7" fmla="*/ 1223 h 1223"/>
                <a:gd name="T8" fmla="*/ 544 w 1157"/>
                <a:gd name="T9" fmla="*/ 1060 h 1223"/>
                <a:gd name="T10" fmla="*/ 488 w 1157"/>
                <a:gd name="T11" fmla="*/ 937 h 1223"/>
                <a:gd name="T12" fmla="*/ 463 w 1157"/>
                <a:gd name="T13" fmla="*/ 892 h 1223"/>
                <a:gd name="T14" fmla="*/ 428 w 1157"/>
                <a:gd name="T15" fmla="*/ 818 h 1223"/>
                <a:gd name="T16" fmla="*/ 402 w 1157"/>
                <a:gd name="T17" fmla="*/ 763 h 1223"/>
                <a:gd name="T18" fmla="*/ 373 w 1157"/>
                <a:gd name="T19" fmla="*/ 721 h 1223"/>
                <a:gd name="T20" fmla="*/ 339 w 1157"/>
                <a:gd name="T21" fmla="*/ 677 h 1223"/>
                <a:gd name="T22" fmla="*/ 304 w 1157"/>
                <a:gd name="T23" fmla="*/ 629 h 1223"/>
                <a:gd name="T24" fmla="*/ 266 w 1157"/>
                <a:gd name="T25" fmla="*/ 584 h 1223"/>
                <a:gd name="T26" fmla="*/ 241 w 1157"/>
                <a:gd name="T27" fmla="*/ 557 h 1223"/>
                <a:gd name="T28" fmla="*/ 217 w 1157"/>
                <a:gd name="T29" fmla="*/ 532 h 1223"/>
                <a:gd name="T30" fmla="*/ 193 w 1157"/>
                <a:gd name="T31" fmla="*/ 510 h 1223"/>
                <a:gd name="T32" fmla="*/ 165 w 1157"/>
                <a:gd name="T33" fmla="*/ 485 h 1223"/>
                <a:gd name="T34" fmla="*/ 131 w 1157"/>
                <a:gd name="T35" fmla="*/ 456 h 1223"/>
                <a:gd name="T36" fmla="*/ 109 w 1157"/>
                <a:gd name="T37" fmla="*/ 436 h 1223"/>
                <a:gd name="T38" fmla="*/ 81 w 1157"/>
                <a:gd name="T39" fmla="*/ 425 h 1223"/>
                <a:gd name="T40" fmla="*/ 60 w 1157"/>
                <a:gd name="T41" fmla="*/ 424 h 1223"/>
                <a:gd name="T42" fmla="*/ 43 w 1157"/>
                <a:gd name="T43" fmla="*/ 425 h 1223"/>
                <a:gd name="T44" fmla="*/ 27 w 1157"/>
                <a:gd name="T45" fmla="*/ 427 h 1223"/>
                <a:gd name="T46" fmla="*/ 0 w 1157"/>
                <a:gd name="T47" fmla="*/ 436 h 1223"/>
                <a:gd name="T48" fmla="*/ 187 w 1157"/>
                <a:gd name="T49" fmla="*/ 289 h 1223"/>
                <a:gd name="T50" fmla="*/ 325 w 1157"/>
                <a:gd name="T51" fmla="*/ 167 h 1223"/>
                <a:gd name="T52" fmla="*/ 493 w 1157"/>
                <a:gd name="T53" fmla="*/ 50 h 1223"/>
                <a:gd name="T54" fmla="*/ 574 w 1157"/>
                <a:gd name="T55" fmla="*/ 0 h 1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57"/>
                <a:gd name="T85" fmla="*/ 0 h 1223"/>
                <a:gd name="T86" fmla="*/ 1157 w 1157"/>
                <a:gd name="T87" fmla="*/ 1223 h 1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57" h="1223">
                  <a:moveTo>
                    <a:pt x="574" y="0"/>
                  </a:moveTo>
                  <a:lnTo>
                    <a:pt x="1157" y="0"/>
                  </a:lnTo>
                  <a:lnTo>
                    <a:pt x="1157" y="852"/>
                  </a:lnTo>
                  <a:lnTo>
                    <a:pt x="595" y="1223"/>
                  </a:lnTo>
                  <a:lnTo>
                    <a:pt x="544" y="1060"/>
                  </a:lnTo>
                  <a:lnTo>
                    <a:pt x="488" y="937"/>
                  </a:lnTo>
                  <a:lnTo>
                    <a:pt x="463" y="892"/>
                  </a:lnTo>
                  <a:lnTo>
                    <a:pt x="428" y="818"/>
                  </a:lnTo>
                  <a:lnTo>
                    <a:pt x="402" y="763"/>
                  </a:lnTo>
                  <a:lnTo>
                    <a:pt x="373" y="721"/>
                  </a:lnTo>
                  <a:lnTo>
                    <a:pt x="339" y="677"/>
                  </a:lnTo>
                  <a:lnTo>
                    <a:pt x="304" y="629"/>
                  </a:lnTo>
                  <a:lnTo>
                    <a:pt x="266" y="584"/>
                  </a:lnTo>
                  <a:lnTo>
                    <a:pt x="241" y="557"/>
                  </a:lnTo>
                  <a:lnTo>
                    <a:pt x="217" y="532"/>
                  </a:lnTo>
                  <a:lnTo>
                    <a:pt x="193" y="510"/>
                  </a:lnTo>
                  <a:lnTo>
                    <a:pt x="165" y="485"/>
                  </a:lnTo>
                  <a:lnTo>
                    <a:pt x="131" y="456"/>
                  </a:lnTo>
                  <a:lnTo>
                    <a:pt x="109" y="436"/>
                  </a:lnTo>
                  <a:lnTo>
                    <a:pt x="81" y="425"/>
                  </a:lnTo>
                  <a:lnTo>
                    <a:pt x="60" y="424"/>
                  </a:lnTo>
                  <a:lnTo>
                    <a:pt x="43" y="425"/>
                  </a:lnTo>
                  <a:lnTo>
                    <a:pt x="27" y="427"/>
                  </a:lnTo>
                  <a:lnTo>
                    <a:pt x="0" y="436"/>
                  </a:lnTo>
                  <a:lnTo>
                    <a:pt x="187" y="289"/>
                  </a:lnTo>
                  <a:lnTo>
                    <a:pt x="325" y="167"/>
                  </a:lnTo>
                  <a:lnTo>
                    <a:pt x="493" y="50"/>
                  </a:lnTo>
                  <a:lnTo>
                    <a:pt x="574" y="0"/>
                  </a:lnTo>
                  <a:close/>
                </a:path>
              </a:pathLst>
            </a:custGeom>
            <a:solidFill>
              <a:srgbClr val="7F7F9F"/>
            </a:solidFill>
            <a:ln w="9525">
              <a:noFill/>
              <a:round/>
              <a:headEnd/>
              <a:tailEnd/>
            </a:ln>
          </p:spPr>
          <p:txBody>
            <a:bodyPr/>
            <a:lstStyle/>
            <a:p>
              <a:endParaRPr lang="ar-EG"/>
            </a:p>
          </p:txBody>
        </p:sp>
        <p:sp>
          <p:nvSpPr>
            <p:cNvPr id="65560" name="Freeform 129"/>
            <p:cNvSpPr>
              <a:spLocks/>
            </p:cNvSpPr>
            <p:nvPr/>
          </p:nvSpPr>
          <p:spPr bwMode="auto">
            <a:xfrm>
              <a:off x="3995" y="3577"/>
              <a:ext cx="106" cy="132"/>
            </a:xfrm>
            <a:custGeom>
              <a:avLst/>
              <a:gdLst>
                <a:gd name="T0" fmla="*/ 0 w 106"/>
                <a:gd name="T1" fmla="*/ 19 h 132"/>
                <a:gd name="T2" fmla="*/ 19 w 106"/>
                <a:gd name="T3" fmla="*/ 44 h 132"/>
                <a:gd name="T4" fmla="*/ 40 w 106"/>
                <a:gd name="T5" fmla="*/ 71 h 132"/>
                <a:gd name="T6" fmla="*/ 66 w 106"/>
                <a:gd name="T7" fmla="*/ 103 h 132"/>
                <a:gd name="T8" fmla="*/ 76 w 106"/>
                <a:gd name="T9" fmla="*/ 111 h 132"/>
                <a:gd name="T10" fmla="*/ 91 w 106"/>
                <a:gd name="T11" fmla="*/ 122 h 132"/>
                <a:gd name="T12" fmla="*/ 106 w 106"/>
                <a:gd name="T13" fmla="*/ 132 h 132"/>
                <a:gd name="T14" fmla="*/ 87 w 106"/>
                <a:gd name="T15" fmla="*/ 75 h 132"/>
                <a:gd name="T16" fmla="*/ 72 w 106"/>
                <a:gd name="T17" fmla="*/ 21 h 132"/>
                <a:gd name="T18" fmla="*/ 63 w 106"/>
                <a:gd name="T19" fmla="*/ 0 h 132"/>
                <a:gd name="T20" fmla="*/ 0 w 106"/>
                <a:gd name="T21" fmla="*/ 19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132"/>
                <a:gd name="T35" fmla="*/ 106 w 106"/>
                <a:gd name="T36" fmla="*/ 132 h 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132">
                  <a:moveTo>
                    <a:pt x="0" y="19"/>
                  </a:moveTo>
                  <a:lnTo>
                    <a:pt x="19" y="44"/>
                  </a:lnTo>
                  <a:lnTo>
                    <a:pt x="40" y="71"/>
                  </a:lnTo>
                  <a:lnTo>
                    <a:pt x="66" y="103"/>
                  </a:lnTo>
                  <a:lnTo>
                    <a:pt x="76" y="111"/>
                  </a:lnTo>
                  <a:lnTo>
                    <a:pt x="91" y="122"/>
                  </a:lnTo>
                  <a:lnTo>
                    <a:pt x="106" y="132"/>
                  </a:lnTo>
                  <a:lnTo>
                    <a:pt x="87" y="75"/>
                  </a:lnTo>
                  <a:lnTo>
                    <a:pt x="72" y="21"/>
                  </a:lnTo>
                  <a:lnTo>
                    <a:pt x="63" y="0"/>
                  </a:lnTo>
                  <a:lnTo>
                    <a:pt x="0" y="19"/>
                  </a:lnTo>
                  <a:close/>
                </a:path>
              </a:pathLst>
            </a:custGeom>
            <a:solidFill>
              <a:srgbClr val="7F7F9F"/>
            </a:solidFill>
            <a:ln w="9525">
              <a:noFill/>
              <a:round/>
              <a:headEnd/>
              <a:tailEnd/>
            </a:ln>
          </p:spPr>
          <p:txBody>
            <a:bodyPr/>
            <a:lstStyle/>
            <a:p>
              <a:endParaRPr lang="ar-EG"/>
            </a:p>
          </p:txBody>
        </p:sp>
        <p:sp>
          <p:nvSpPr>
            <p:cNvPr id="65561" name="Freeform 130"/>
            <p:cNvSpPr>
              <a:spLocks/>
            </p:cNvSpPr>
            <p:nvPr/>
          </p:nvSpPr>
          <p:spPr bwMode="auto">
            <a:xfrm>
              <a:off x="3960" y="2885"/>
              <a:ext cx="702" cy="822"/>
            </a:xfrm>
            <a:custGeom>
              <a:avLst/>
              <a:gdLst>
                <a:gd name="T0" fmla="*/ 0 w 702"/>
                <a:gd name="T1" fmla="*/ 458 h 822"/>
                <a:gd name="T2" fmla="*/ 39 w 702"/>
                <a:gd name="T3" fmla="*/ 545 h 822"/>
                <a:gd name="T4" fmla="*/ 73 w 702"/>
                <a:gd name="T5" fmla="*/ 633 h 822"/>
                <a:gd name="T6" fmla="*/ 90 w 702"/>
                <a:gd name="T7" fmla="*/ 692 h 822"/>
                <a:gd name="T8" fmla="*/ 19 w 702"/>
                <a:gd name="T9" fmla="*/ 715 h 822"/>
                <a:gd name="T10" fmla="*/ 36 w 702"/>
                <a:gd name="T11" fmla="*/ 742 h 822"/>
                <a:gd name="T12" fmla="*/ 54 w 702"/>
                <a:gd name="T13" fmla="*/ 766 h 822"/>
                <a:gd name="T14" fmla="*/ 65 w 702"/>
                <a:gd name="T15" fmla="*/ 779 h 822"/>
                <a:gd name="T16" fmla="*/ 85 w 702"/>
                <a:gd name="T17" fmla="*/ 803 h 822"/>
                <a:gd name="T18" fmla="*/ 109 w 702"/>
                <a:gd name="T19" fmla="*/ 815 h 822"/>
                <a:gd name="T20" fmla="*/ 127 w 702"/>
                <a:gd name="T21" fmla="*/ 822 h 822"/>
                <a:gd name="T22" fmla="*/ 143 w 702"/>
                <a:gd name="T23" fmla="*/ 819 h 822"/>
                <a:gd name="T24" fmla="*/ 167 w 702"/>
                <a:gd name="T25" fmla="*/ 807 h 822"/>
                <a:gd name="T26" fmla="*/ 284 w 702"/>
                <a:gd name="T27" fmla="*/ 724 h 822"/>
                <a:gd name="T28" fmla="*/ 518 w 702"/>
                <a:gd name="T29" fmla="*/ 570 h 822"/>
                <a:gd name="T30" fmla="*/ 702 w 702"/>
                <a:gd name="T31" fmla="*/ 448 h 822"/>
                <a:gd name="T32" fmla="*/ 700 w 702"/>
                <a:gd name="T33" fmla="*/ 0 h 822"/>
                <a:gd name="T34" fmla="*/ 575 w 702"/>
                <a:gd name="T35" fmla="*/ 66 h 822"/>
                <a:gd name="T36" fmla="*/ 628 w 702"/>
                <a:gd name="T37" fmla="*/ 74 h 822"/>
                <a:gd name="T38" fmla="*/ 651 w 702"/>
                <a:gd name="T39" fmla="*/ 100 h 822"/>
                <a:gd name="T40" fmla="*/ 662 w 702"/>
                <a:gd name="T41" fmla="*/ 135 h 822"/>
                <a:gd name="T42" fmla="*/ 666 w 702"/>
                <a:gd name="T43" fmla="*/ 169 h 822"/>
                <a:gd name="T44" fmla="*/ 643 w 702"/>
                <a:gd name="T45" fmla="*/ 180 h 822"/>
                <a:gd name="T46" fmla="*/ 609 w 702"/>
                <a:gd name="T47" fmla="*/ 188 h 822"/>
                <a:gd name="T48" fmla="*/ 541 w 702"/>
                <a:gd name="T49" fmla="*/ 192 h 822"/>
                <a:gd name="T50" fmla="*/ 480 w 702"/>
                <a:gd name="T51" fmla="*/ 188 h 822"/>
                <a:gd name="T52" fmla="*/ 419 w 702"/>
                <a:gd name="T53" fmla="*/ 180 h 822"/>
                <a:gd name="T54" fmla="*/ 400 w 702"/>
                <a:gd name="T55" fmla="*/ 180 h 822"/>
                <a:gd name="T56" fmla="*/ 324 w 702"/>
                <a:gd name="T57" fmla="*/ 207 h 822"/>
                <a:gd name="T58" fmla="*/ 396 w 702"/>
                <a:gd name="T59" fmla="*/ 253 h 822"/>
                <a:gd name="T60" fmla="*/ 442 w 702"/>
                <a:gd name="T61" fmla="*/ 283 h 822"/>
                <a:gd name="T62" fmla="*/ 468 w 702"/>
                <a:gd name="T63" fmla="*/ 310 h 822"/>
                <a:gd name="T64" fmla="*/ 480 w 702"/>
                <a:gd name="T65" fmla="*/ 332 h 822"/>
                <a:gd name="T66" fmla="*/ 472 w 702"/>
                <a:gd name="T67" fmla="*/ 351 h 822"/>
                <a:gd name="T68" fmla="*/ 411 w 702"/>
                <a:gd name="T69" fmla="*/ 359 h 822"/>
                <a:gd name="T70" fmla="*/ 366 w 702"/>
                <a:gd name="T71" fmla="*/ 363 h 822"/>
                <a:gd name="T72" fmla="*/ 320 w 702"/>
                <a:gd name="T73" fmla="*/ 363 h 822"/>
                <a:gd name="T74" fmla="*/ 282 w 702"/>
                <a:gd name="T75" fmla="*/ 351 h 822"/>
                <a:gd name="T76" fmla="*/ 236 w 702"/>
                <a:gd name="T77" fmla="*/ 351 h 822"/>
                <a:gd name="T78" fmla="*/ 183 w 702"/>
                <a:gd name="T79" fmla="*/ 351 h 822"/>
                <a:gd name="T80" fmla="*/ 141 w 702"/>
                <a:gd name="T81" fmla="*/ 363 h 822"/>
                <a:gd name="T82" fmla="*/ 107 w 702"/>
                <a:gd name="T83" fmla="*/ 363 h 822"/>
                <a:gd name="T84" fmla="*/ 96 w 702"/>
                <a:gd name="T85" fmla="*/ 378 h 822"/>
                <a:gd name="T86" fmla="*/ 126 w 702"/>
                <a:gd name="T87" fmla="*/ 405 h 822"/>
                <a:gd name="T88" fmla="*/ 172 w 702"/>
                <a:gd name="T89" fmla="*/ 431 h 822"/>
                <a:gd name="T90" fmla="*/ 255 w 702"/>
                <a:gd name="T91" fmla="*/ 443 h 822"/>
                <a:gd name="T92" fmla="*/ 290 w 702"/>
                <a:gd name="T93" fmla="*/ 450 h 822"/>
                <a:gd name="T94" fmla="*/ 301 w 702"/>
                <a:gd name="T95" fmla="*/ 466 h 822"/>
                <a:gd name="T96" fmla="*/ 286 w 702"/>
                <a:gd name="T97" fmla="*/ 477 h 822"/>
                <a:gd name="T98" fmla="*/ 236 w 702"/>
                <a:gd name="T99" fmla="*/ 473 h 822"/>
                <a:gd name="T100" fmla="*/ 176 w 702"/>
                <a:gd name="T101" fmla="*/ 458 h 822"/>
                <a:gd name="T102" fmla="*/ 61 w 702"/>
                <a:gd name="T103" fmla="*/ 450 h 822"/>
                <a:gd name="T104" fmla="*/ 0 w 702"/>
                <a:gd name="T105" fmla="*/ 458 h 8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02"/>
                <a:gd name="T160" fmla="*/ 0 h 822"/>
                <a:gd name="T161" fmla="*/ 702 w 702"/>
                <a:gd name="T162" fmla="*/ 822 h 8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02" h="822">
                  <a:moveTo>
                    <a:pt x="0" y="458"/>
                  </a:moveTo>
                  <a:lnTo>
                    <a:pt x="39" y="545"/>
                  </a:lnTo>
                  <a:lnTo>
                    <a:pt x="73" y="633"/>
                  </a:lnTo>
                  <a:lnTo>
                    <a:pt x="90" y="692"/>
                  </a:lnTo>
                  <a:lnTo>
                    <a:pt x="19" y="715"/>
                  </a:lnTo>
                  <a:lnTo>
                    <a:pt x="36" y="742"/>
                  </a:lnTo>
                  <a:lnTo>
                    <a:pt x="54" y="766"/>
                  </a:lnTo>
                  <a:lnTo>
                    <a:pt x="65" y="779"/>
                  </a:lnTo>
                  <a:lnTo>
                    <a:pt x="85" y="803"/>
                  </a:lnTo>
                  <a:lnTo>
                    <a:pt x="109" y="815"/>
                  </a:lnTo>
                  <a:lnTo>
                    <a:pt x="127" y="822"/>
                  </a:lnTo>
                  <a:lnTo>
                    <a:pt x="143" y="819"/>
                  </a:lnTo>
                  <a:lnTo>
                    <a:pt x="167" y="807"/>
                  </a:lnTo>
                  <a:lnTo>
                    <a:pt x="284" y="724"/>
                  </a:lnTo>
                  <a:lnTo>
                    <a:pt x="518" y="570"/>
                  </a:lnTo>
                  <a:lnTo>
                    <a:pt x="702" y="448"/>
                  </a:lnTo>
                  <a:lnTo>
                    <a:pt x="700" y="0"/>
                  </a:lnTo>
                  <a:lnTo>
                    <a:pt x="575" y="66"/>
                  </a:lnTo>
                  <a:lnTo>
                    <a:pt x="628" y="74"/>
                  </a:lnTo>
                  <a:lnTo>
                    <a:pt x="651" y="100"/>
                  </a:lnTo>
                  <a:lnTo>
                    <a:pt x="662" y="135"/>
                  </a:lnTo>
                  <a:lnTo>
                    <a:pt x="666" y="169"/>
                  </a:lnTo>
                  <a:lnTo>
                    <a:pt x="643" y="180"/>
                  </a:lnTo>
                  <a:lnTo>
                    <a:pt x="609" y="188"/>
                  </a:lnTo>
                  <a:lnTo>
                    <a:pt x="541" y="192"/>
                  </a:lnTo>
                  <a:lnTo>
                    <a:pt x="480" y="188"/>
                  </a:lnTo>
                  <a:lnTo>
                    <a:pt x="419" y="180"/>
                  </a:lnTo>
                  <a:lnTo>
                    <a:pt x="400" y="180"/>
                  </a:lnTo>
                  <a:lnTo>
                    <a:pt x="324" y="207"/>
                  </a:lnTo>
                  <a:lnTo>
                    <a:pt x="396" y="253"/>
                  </a:lnTo>
                  <a:lnTo>
                    <a:pt x="442" y="283"/>
                  </a:lnTo>
                  <a:lnTo>
                    <a:pt x="468" y="310"/>
                  </a:lnTo>
                  <a:lnTo>
                    <a:pt x="480" y="332"/>
                  </a:lnTo>
                  <a:lnTo>
                    <a:pt x="472" y="351"/>
                  </a:lnTo>
                  <a:lnTo>
                    <a:pt x="411" y="359"/>
                  </a:lnTo>
                  <a:lnTo>
                    <a:pt x="366" y="363"/>
                  </a:lnTo>
                  <a:lnTo>
                    <a:pt x="320" y="363"/>
                  </a:lnTo>
                  <a:lnTo>
                    <a:pt x="282" y="351"/>
                  </a:lnTo>
                  <a:lnTo>
                    <a:pt x="236" y="351"/>
                  </a:lnTo>
                  <a:lnTo>
                    <a:pt x="183" y="351"/>
                  </a:lnTo>
                  <a:lnTo>
                    <a:pt x="141" y="363"/>
                  </a:lnTo>
                  <a:lnTo>
                    <a:pt x="107" y="363"/>
                  </a:lnTo>
                  <a:lnTo>
                    <a:pt x="96" y="378"/>
                  </a:lnTo>
                  <a:lnTo>
                    <a:pt x="126" y="405"/>
                  </a:lnTo>
                  <a:lnTo>
                    <a:pt x="172" y="431"/>
                  </a:lnTo>
                  <a:lnTo>
                    <a:pt x="255" y="443"/>
                  </a:lnTo>
                  <a:lnTo>
                    <a:pt x="290" y="450"/>
                  </a:lnTo>
                  <a:lnTo>
                    <a:pt x="301" y="466"/>
                  </a:lnTo>
                  <a:lnTo>
                    <a:pt x="286" y="477"/>
                  </a:lnTo>
                  <a:lnTo>
                    <a:pt x="236" y="473"/>
                  </a:lnTo>
                  <a:lnTo>
                    <a:pt x="176" y="458"/>
                  </a:lnTo>
                  <a:lnTo>
                    <a:pt x="61" y="450"/>
                  </a:lnTo>
                  <a:lnTo>
                    <a:pt x="0" y="458"/>
                  </a:lnTo>
                  <a:close/>
                </a:path>
              </a:pathLst>
            </a:custGeom>
            <a:solidFill>
              <a:srgbClr val="5F5F7F"/>
            </a:solidFill>
            <a:ln w="9525">
              <a:noFill/>
              <a:round/>
              <a:headEnd/>
              <a:tailEnd/>
            </a:ln>
          </p:spPr>
          <p:txBody>
            <a:bodyPr/>
            <a:lstStyle/>
            <a:p>
              <a:endParaRPr lang="ar-EG"/>
            </a:p>
          </p:txBody>
        </p:sp>
        <p:sp>
          <p:nvSpPr>
            <p:cNvPr id="65562" name="Freeform 131"/>
            <p:cNvSpPr>
              <a:spLocks/>
            </p:cNvSpPr>
            <p:nvPr/>
          </p:nvSpPr>
          <p:spPr bwMode="auto">
            <a:xfrm>
              <a:off x="3996" y="3577"/>
              <a:ext cx="82" cy="110"/>
            </a:xfrm>
            <a:custGeom>
              <a:avLst/>
              <a:gdLst>
                <a:gd name="T0" fmla="*/ 0 w 82"/>
                <a:gd name="T1" fmla="*/ 17 h 110"/>
                <a:gd name="T2" fmla="*/ 10 w 82"/>
                <a:gd name="T3" fmla="*/ 36 h 110"/>
                <a:gd name="T4" fmla="*/ 25 w 82"/>
                <a:gd name="T5" fmla="*/ 61 h 110"/>
                <a:gd name="T6" fmla="*/ 46 w 82"/>
                <a:gd name="T7" fmla="*/ 85 h 110"/>
                <a:gd name="T8" fmla="*/ 70 w 82"/>
                <a:gd name="T9" fmla="*/ 104 h 110"/>
                <a:gd name="T10" fmla="*/ 82 w 82"/>
                <a:gd name="T11" fmla="*/ 110 h 110"/>
                <a:gd name="T12" fmla="*/ 82 w 82"/>
                <a:gd name="T13" fmla="*/ 97 h 110"/>
                <a:gd name="T14" fmla="*/ 69 w 82"/>
                <a:gd name="T15" fmla="*/ 55 h 110"/>
                <a:gd name="T16" fmla="*/ 51 w 82"/>
                <a:gd name="T17" fmla="*/ 0 h 110"/>
                <a:gd name="T18" fmla="*/ 0 w 82"/>
                <a:gd name="T19" fmla="*/ 17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110"/>
                <a:gd name="T32" fmla="*/ 82 w 82"/>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110">
                  <a:moveTo>
                    <a:pt x="0" y="17"/>
                  </a:moveTo>
                  <a:lnTo>
                    <a:pt x="10" y="36"/>
                  </a:lnTo>
                  <a:lnTo>
                    <a:pt x="25" y="61"/>
                  </a:lnTo>
                  <a:lnTo>
                    <a:pt x="46" y="85"/>
                  </a:lnTo>
                  <a:lnTo>
                    <a:pt x="70" y="104"/>
                  </a:lnTo>
                  <a:lnTo>
                    <a:pt x="82" y="110"/>
                  </a:lnTo>
                  <a:lnTo>
                    <a:pt x="82" y="97"/>
                  </a:lnTo>
                  <a:lnTo>
                    <a:pt x="69" y="55"/>
                  </a:lnTo>
                  <a:lnTo>
                    <a:pt x="51" y="0"/>
                  </a:lnTo>
                  <a:lnTo>
                    <a:pt x="0" y="17"/>
                  </a:lnTo>
                  <a:close/>
                </a:path>
              </a:pathLst>
            </a:custGeom>
            <a:solidFill>
              <a:srgbClr val="000000"/>
            </a:solidFill>
            <a:ln w="9525">
              <a:noFill/>
              <a:round/>
              <a:headEnd/>
              <a:tailEnd/>
            </a:ln>
          </p:spPr>
          <p:txBody>
            <a:bodyPr/>
            <a:lstStyle/>
            <a:p>
              <a:endParaRPr lang="ar-EG"/>
            </a:p>
          </p:txBody>
        </p:sp>
        <p:sp>
          <p:nvSpPr>
            <p:cNvPr id="65563" name="Freeform 132"/>
            <p:cNvSpPr>
              <a:spLocks/>
            </p:cNvSpPr>
            <p:nvPr/>
          </p:nvSpPr>
          <p:spPr bwMode="auto">
            <a:xfrm>
              <a:off x="3937" y="2859"/>
              <a:ext cx="716" cy="461"/>
            </a:xfrm>
            <a:custGeom>
              <a:avLst/>
              <a:gdLst>
                <a:gd name="T0" fmla="*/ 11 w 716"/>
                <a:gd name="T1" fmla="*/ 461 h 461"/>
                <a:gd name="T2" fmla="*/ 111 w 716"/>
                <a:gd name="T3" fmla="*/ 415 h 461"/>
                <a:gd name="T4" fmla="*/ 183 w 716"/>
                <a:gd name="T5" fmla="*/ 366 h 461"/>
                <a:gd name="T6" fmla="*/ 256 w 716"/>
                <a:gd name="T7" fmla="*/ 301 h 461"/>
                <a:gd name="T8" fmla="*/ 381 w 716"/>
                <a:gd name="T9" fmla="*/ 233 h 461"/>
                <a:gd name="T10" fmla="*/ 510 w 716"/>
                <a:gd name="T11" fmla="*/ 161 h 461"/>
                <a:gd name="T12" fmla="*/ 609 w 716"/>
                <a:gd name="T13" fmla="*/ 100 h 461"/>
                <a:gd name="T14" fmla="*/ 716 w 716"/>
                <a:gd name="T15" fmla="*/ 53 h 461"/>
                <a:gd name="T16" fmla="*/ 716 w 716"/>
                <a:gd name="T17" fmla="*/ 0 h 461"/>
                <a:gd name="T18" fmla="*/ 605 w 716"/>
                <a:gd name="T19" fmla="*/ 38 h 461"/>
                <a:gd name="T20" fmla="*/ 560 w 716"/>
                <a:gd name="T21" fmla="*/ 53 h 461"/>
                <a:gd name="T22" fmla="*/ 548 w 716"/>
                <a:gd name="T23" fmla="*/ 68 h 461"/>
                <a:gd name="T24" fmla="*/ 548 w 716"/>
                <a:gd name="T25" fmla="*/ 84 h 461"/>
                <a:gd name="T26" fmla="*/ 552 w 716"/>
                <a:gd name="T27" fmla="*/ 104 h 461"/>
                <a:gd name="T28" fmla="*/ 499 w 716"/>
                <a:gd name="T29" fmla="*/ 123 h 461"/>
                <a:gd name="T30" fmla="*/ 419 w 716"/>
                <a:gd name="T31" fmla="*/ 164 h 461"/>
                <a:gd name="T32" fmla="*/ 354 w 716"/>
                <a:gd name="T33" fmla="*/ 199 h 461"/>
                <a:gd name="T34" fmla="*/ 305 w 716"/>
                <a:gd name="T35" fmla="*/ 225 h 461"/>
                <a:gd name="T36" fmla="*/ 256 w 716"/>
                <a:gd name="T37" fmla="*/ 256 h 461"/>
                <a:gd name="T38" fmla="*/ 206 w 716"/>
                <a:gd name="T39" fmla="*/ 282 h 461"/>
                <a:gd name="T40" fmla="*/ 153 w 716"/>
                <a:gd name="T41" fmla="*/ 328 h 461"/>
                <a:gd name="T42" fmla="*/ 126 w 716"/>
                <a:gd name="T43" fmla="*/ 347 h 461"/>
                <a:gd name="T44" fmla="*/ 81 w 716"/>
                <a:gd name="T45" fmla="*/ 381 h 461"/>
                <a:gd name="T46" fmla="*/ 42 w 716"/>
                <a:gd name="T47" fmla="*/ 404 h 461"/>
                <a:gd name="T48" fmla="*/ 0 w 716"/>
                <a:gd name="T49" fmla="*/ 438 h 461"/>
                <a:gd name="T50" fmla="*/ 11 w 716"/>
                <a:gd name="T51" fmla="*/ 461 h 4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6"/>
                <a:gd name="T79" fmla="*/ 0 h 461"/>
                <a:gd name="T80" fmla="*/ 716 w 716"/>
                <a:gd name="T81" fmla="*/ 461 h 4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6" h="461">
                  <a:moveTo>
                    <a:pt x="11" y="461"/>
                  </a:moveTo>
                  <a:lnTo>
                    <a:pt x="111" y="415"/>
                  </a:lnTo>
                  <a:lnTo>
                    <a:pt x="183" y="366"/>
                  </a:lnTo>
                  <a:lnTo>
                    <a:pt x="256" y="301"/>
                  </a:lnTo>
                  <a:lnTo>
                    <a:pt x="381" y="233"/>
                  </a:lnTo>
                  <a:lnTo>
                    <a:pt x="510" y="161"/>
                  </a:lnTo>
                  <a:lnTo>
                    <a:pt x="609" y="100"/>
                  </a:lnTo>
                  <a:lnTo>
                    <a:pt x="716" y="53"/>
                  </a:lnTo>
                  <a:lnTo>
                    <a:pt x="716" y="0"/>
                  </a:lnTo>
                  <a:lnTo>
                    <a:pt x="605" y="38"/>
                  </a:lnTo>
                  <a:lnTo>
                    <a:pt x="560" y="53"/>
                  </a:lnTo>
                  <a:lnTo>
                    <a:pt x="548" y="68"/>
                  </a:lnTo>
                  <a:lnTo>
                    <a:pt x="548" y="84"/>
                  </a:lnTo>
                  <a:lnTo>
                    <a:pt x="552" y="104"/>
                  </a:lnTo>
                  <a:lnTo>
                    <a:pt x="499" y="123"/>
                  </a:lnTo>
                  <a:lnTo>
                    <a:pt x="419" y="164"/>
                  </a:lnTo>
                  <a:lnTo>
                    <a:pt x="354" y="199"/>
                  </a:lnTo>
                  <a:lnTo>
                    <a:pt x="305" y="225"/>
                  </a:lnTo>
                  <a:lnTo>
                    <a:pt x="256" y="256"/>
                  </a:lnTo>
                  <a:lnTo>
                    <a:pt x="206" y="282"/>
                  </a:lnTo>
                  <a:lnTo>
                    <a:pt x="153" y="328"/>
                  </a:lnTo>
                  <a:lnTo>
                    <a:pt x="126" y="347"/>
                  </a:lnTo>
                  <a:lnTo>
                    <a:pt x="81" y="381"/>
                  </a:lnTo>
                  <a:lnTo>
                    <a:pt x="42" y="404"/>
                  </a:lnTo>
                  <a:lnTo>
                    <a:pt x="0" y="438"/>
                  </a:lnTo>
                  <a:lnTo>
                    <a:pt x="11" y="461"/>
                  </a:lnTo>
                  <a:close/>
                </a:path>
              </a:pathLst>
            </a:custGeom>
            <a:solidFill>
              <a:srgbClr val="5F5F7F"/>
            </a:solidFill>
            <a:ln w="9525">
              <a:noFill/>
              <a:round/>
              <a:headEnd/>
              <a:tailEnd/>
            </a:ln>
          </p:spPr>
          <p:txBody>
            <a:bodyPr/>
            <a:lstStyle/>
            <a:p>
              <a:endParaRPr lang="ar-EG"/>
            </a:p>
          </p:txBody>
        </p:sp>
        <p:sp>
          <p:nvSpPr>
            <p:cNvPr id="65564" name="Freeform 133"/>
            <p:cNvSpPr>
              <a:spLocks/>
            </p:cNvSpPr>
            <p:nvPr/>
          </p:nvSpPr>
          <p:spPr bwMode="auto">
            <a:xfrm>
              <a:off x="2976" y="4026"/>
              <a:ext cx="297" cy="135"/>
            </a:xfrm>
            <a:custGeom>
              <a:avLst/>
              <a:gdLst>
                <a:gd name="T0" fmla="*/ 297 w 297"/>
                <a:gd name="T1" fmla="*/ 106 h 135"/>
                <a:gd name="T2" fmla="*/ 221 w 297"/>
                <a:gd name="T3" fmla="*/ 76 h 135"/>
                <a:gd name="T4" fmla="*/ 160 w 297"/>
                <a:gd name="T5" fmla="*/ 38 h 135"/>
                <a:gd name="T6" fmla="*/ 103 w 297"/>
                <a:gd name="T7" fmla="*/ 11 h 135"/>
                <a:gd name="T8" fmla="*/ 68 w 297"/>
                <a:gd name="T9" fmla="*/ 0 h 135"/>
                <a:gd name="T10" fmla="*/ 40 w 297"/>
                <a:gd name="T11" fmla="*/ 2 h 135"/>
                <a:gd name="T12" fmla="*/ 10 w 297"/>
                <a:gd name="T13" fmla="*/ 13 h 135"/>
                <a:gd name="T14" fmla="*/ 0 w 297"/>
                <a:gd name="T15" fmla="*/ 36 h 135"/>
                <a:gd name="T16" fmla="*/ 8 w 297"/>
                <a:gd name="T17" fmla="*/ 59 h 135"/>
                <a:gd name="T18" fmla="*/ 46 w 297"/>
                <a:gd name="T19" fmla="*/ 70 h 135"/>
                <a:gd name="T20" fmla="*/ 91 w 297"/>
                <a:gd name="T21" fmla="*/ 72 h 135"/>
                <a:gd name="T22" fmla="*/ 139 w 297"/>
                <a:gd name="T23" fmla="*/ 82 h 135"/>
                <a:gd name="T24" fmla="*/ 160 w 297"/>
                <a:gd name="T25" fmla="*/ 93 h 135"/>
                <a:gd name="T26" fmla="*/ 183 w 297"/>
                <a:gd name="T27" fmla="*/ 124 h 135"/>
                <a:gd name="T28" fmla="*/ 186 w 297"/>
                <a:gd name="T29" fmla="*/ 105 h 135"/>
                <a:gd name="T30" fmla="*/ 224 w 297"/>
                <a:gd name="T31" fmla="*/ 127 h 135"/>
                <a:gd name="T32" fmla="*/ 257 w 297"/>
                <a:gd name="T33" fmla="*/ 135 h 135"/>
                <a:gd name="T34" fmla="*/ 285 w 297"/>
                <a:gd name="T35" fmla="*/ 127 h 135"/>
                <a:gd name="T36" fmla="*/ 297 w 297"/>
                <a:gd name="T37" fmla="*/ 106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7"/>
                <a:gd name="T58" fmla="*/ 0 h 135"/>
                <a:gd name="T59" fmla="*/ 297 w 297"/>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7" h="135">
                  <a:moveTo>
                    <a:pt x="297" y="106"/>
                  </a:moveTo>
                  <a:lnTo>
                    <a:pt x="221" y="76"/>
                  </a:lnTo>
                  <a:lnTo>
                    <a:pt x="160" y="38"/>
                  </a:lnTo>
                  <a:lnTo>
                    <a:pt x="103" y="11"/>
                  </a:lnTo>
                  <a:lnTo>
                    <a:pt x="68" y="0"/>
                  </a:lnTo>
                  <a:lnTo>
                    <a:pt x="40" y="2"/>
                  </a:lnTo>
                  <a:lnTo>
                    <a:pt x="10" y="13"/>
                  </a:lnTo>
                  <a:lnTo>
                    <a:pt x="0" y="36"/>
                  </a:lnTo>
                  <a:lnTo>
                    <a:pt x="8" y="59"/>
                  </a:lnTo>
                  <a:lnTo>
                    <a:pt x="46" y="70"/>
                  </a:lnTo>
                  <a:lnTo>
                    <a:pt x="91" y="72"/>
                  </a:lnTo>
                  <a:lnTo>
                    <a:pt x="139" y="82"/>
                  </a:lnTo>
                  <a:lnTo>
                    <a:pt x="160" y="93"/>
                  </a:lnTo>
                  <a:lnTo>
                    <a:pt x="183" y="124"/>
                  </a:lnTo>
                  <a:lnTo>
                    <a:pt x="186" y="105"/>
                  </a:lnTo>
                  <a:lnTo>
                    <a:pt x="224" y="127"/>
                  </a:lnTo>
                  <a:lnTo>
                    <a:pt x="257" y="135"/>
                  </a:lnTo>
                  <a:lnTo>
                    <a:pt x="285" y="127"/>
                  </a:lnTo>
                  <a:lnTo>
                    <a:pt x="297" y="106"/>
                  </a:lnTo>
                  <a:close/>
                </a:path>
              </a:pathLst>
            </a:custGeom>
            <a:solidFill>
              <a:srgbClr val="804000"/>
            </a:solidFill>
            <a:ln w="9525">
              <a:noFill/>
              <a:round/>
              <a:headEnd/>
              <a:tailEnd/>
            </a:ln>
          </p:spPr>
          <p:txBody>
            <a:bodyPr/>
            <a:lstStyle/>
            <a:p>
              <a:endParaRPr lang="ar-EG"/>
            </a:p>
          </p:txBody>
        </p:sp>
        <p:sp>
          <p:nvSpPr>
            <p:cNvPr id="65565" name="Freeform 134"/>
            <p:cNvSpPr>
              <a:spLocks/>
            </p:cNvSpPr>
            <p:nvPr/>
          </p:nvSpPr>
          <p:spPr bwMode="auto">
            <a:xfrm>
              <a:off x="3132" y="3823"/>
              <a:ext cx="322" cy="199"/>
            </a:xfrm>
            <a:custGeom>
              <a:avLst/>
              <a:gdLst>
                <a:gd name="T0" fmla="*/ 315 w 322"/>
                <a:gd name="T1" fmla="*/ 148 h 199"/>
                <a:gd name="T2" fmla="*/ 278 w 322"/>
                <a:gd name="T3" fmla="*/ 150 h 199"/>
                <a:gd name="T4" fmla="*/ 246 w 322"/>
                <a:gd name="T5" fmla="*/ 135 h 199"/>
                <a:gd name="T6" fmla="*/ 206 w 322"/>
                <a:gd name="T7" fmla="*/ 117 h 199"/>
                <a:gd name="T8" fmla="*/ 162 w 322"/>
                <a:gd name="T9" fmla="*/ 93 h 199"/>
                <a:gd name="T10" fmla="*/ 118 w 322"/>
                <a:gd name="T11" fmla="*/ 64 h 199"/>
                <a:gd name="T12" fmla="*/ 59 w 322"/>
                <a:gd name="T13" fmla="*/ 21 h 199"/>
                <a:gd name="T14" fmla="*/ 28 w 322"/>
                <a:gd name="T15" fmla="*/ 4 h 199"/>
                <a:gd name="T16" fmla="*/ 4 w 322"/>
                <a:gd name="T17" fmla="*/ 0 h 199"/>
                <a:gd name="T18" fmla="*/ 0 w 322"/>
                <a:gd name="T19" fmla="*/ 8 h 199"/>
                <a:gd name="T20" fmla="*/ 19 w 322"/>
                <a:gd name="T21" fmla="*/ 31 h 199"/>
                <a:gd name="T22" fmla="*/ 68 w 322"/>
                <a:gd name="T23" fmla="*/ 62 h 199"/>
                <a:gd name="T24" fmla="*/ 110 w 322"/>
                <a:gd name="T25" fmla="*/ 85 h 199"/>
                <a:gd name="T26" fmla="*/ 150 w 322"/>
                <a:gd name="T27" fmla="*/ 98 h 199"/>
                <a:gd name="T28" fmla="*/ 182 w 322"/>
                <a:gd name="T29" fmla="*/ 131 h 199"/>
                <a:gd name="T30" fmla="*/ 252 w 322"/>
                <a:gd name="T31" fmla="*/ 178 h 199"/>
                <a:gd name="T32" fmla="*/ 286 w 322"/>
                <a:gd name="T33" fmla="*/ 199 h 199"/>
                <a:gd name="T34" fmla="*/ 303 w 322"/>
                <a:gd name="T35" fmla="*/ 199 h 199"/>
                <a:gd name="T36" fmla="*/ 322 w 322"/>
                <a:gd name="T37" fmla="*/ 171 h 199"/>
                <a:gd name="T38" fmla="*/ 315 w 322"/>
                <a:gd name="T39" fmla="*/ 148 h 1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2"/>
                <a:gd name="T61" fmla="*/ 0 h 199"/>
                <a:gd name="T62" fmla="*/ 322 w 322"/>
                <a:gd name="T63" fmla="*/ 199 h 1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2" h="199">
                  <a:moveTo>
                    <a:pt x="315" y="148"/>
                  </a:moveTo>
                  <a:lnTo>
                    <a:pt x="278" y="150"/>
                  </a:lnTo>
                  <a:lnTo>
                    <a:pt x="246" y="135"/>
                  </a:lnTo>
                  <a:lnTo>
                    <a:pt x="206" y="117"/>
                  </a:lnTo>
                  <a:lnTo>
                    <a:pt x="162" y="93"/>
                  </a:lnTo>
                  <a:lnTo>
                    <a:pt x="118" y="64"/>
                  </a:lnTo>
                  <a:lnTo>
                    <a:pt x="59" y="21"/>
                  </a:lnTo>
                  <a:lnTo>
                    <a:pt x="28" y="4"/>
                  </a:lnTo>
                  <a:lnTo>
                    <a:pt x="4" y="0"/>
                  </a:lnTo>
                  <a:lnTo>
                    <a:pt x="0" y="8"/>
                  </a:lnTo>
                  <a:lnTo>
                    <a:pt x="19" y="31"/>
                  </a:lnTo>
                  <a:lnTo>
                    <a:pt x="68" y="62"/>
                  </a:lnTo>
                  <a:lnTo>
                    <a:pt x="110" y="85"/>
                  </a:lnTo>
                  <a:lnTo>
                    <a:pt x="150" y="98"/>
                  </a:lnTo>
                  <a:lnTo>
                    <a:pt x="182" y="131"/>
                  </a:lnTo>
                  <a:lnTo>
                    <a:pt x="252" y="178"/>
                  </a:lnTo>
                  <a:lnTo>
                    <a:pt x="286" y="199"/>
                  </a:lnTo>
                  <a:lnTo>
                    <a:pt x="303" y="199"/>
                  </a:lnTo>
                  <a:lnTo>
                    <a:pt x="322" y="171"/>
                  </a:lnTo>
                  <a:lnTo>
                    <a:pt x="315" y="148"/>
                  </a:lnTo>
                  <a:close/>
                </a:path>
              </a:pathLst>
            </a:custGeom>
            <a:solidFill>
              <a:srgbClr val="804000"/>
            </a:solidFill>
            <a:ln w="9525">
              <a:noFill/>
              <a:round/>
              <a:headEnd/>
              <a:tailEnd/>
            </a:ln>
          </p:spPr>
          <p:txBody>
            <a:bodyPr/>
            <a:lstStyle/>
            <a:p>
              <a:endParaRPr lang="ar-EG"/>
            </a:p>
          </p:txBody>
        </p:sp>
        <p:sp>
          <p:nvSpPr>
            <p:cNvPr id="65566" name="Freeform 135"/>
            <p:cNvSpPr>
              <a:spLocks/>
            </p:cNvSpPr>
            <p:nvPr/>
          </p:nvSpPr>
          <p:spPr bwMode="auto">
            <a:xfrm>
              <a:off x="1300" y="2723"/>
              <a:ext cx="357" cy="1291"/>
            </a:xfrm>
            <a:custGeom>
              <a:avLst/>
              <a:gdLst>
                <a:gd name="T0" fmla="*/ 0 w 357"/>
                <a:gd name="T1" fmla="*/ 0 h 1291"/>
                <a:gd name="T2" fmla="*/ 0 w 357"/>
                <a:gd name="T3" fmla="*/ 1291 h 1291"/>
                <a:gd name="T4" fmla="*/ 49 w 357"/>
                <a:gd name="T5" fmla="*/ 1245 h 1291"/>
                <a:gd name="T6" fmla="*/ 357 w 357"/>
                <a:gd name="T7" fmla="*/ 267 h 1291"/>
                <a:gd name="T8" fmla="*/ 285 w 357"/>
                <a:gd name="T9" fmla="*/ 244 h 1291"/>
                <a:gd name="T10" fmla="*/ 256 w 357"/>
                <a:gd name="T11" fmla="*/ 230 h 1291"/>
                <a:gd name="T12" fmla="*/ 232 w 357"/>
                <a:gd name="T13" fmla="*/ 205 h 1291"/>
                <a:gd name="T14" fmla="*/ 179 w 357"/>
                <a:gd name="T15" fmla="*/ 197 h 1291"/>
                <a:gd name="T16" fmla="*/ 138 w 357"/>
                <a:gd name="T17" fmla="*/ 191 h 1291"/>
                <a:gd name="T18" fmla="*/ 95 w 357"/>
                <a:gd name="T19" fmla="*/ 178 h 1291"/>
                <a:gd name="T20" fmla="*/ 68 w 357"/>
                <a:gd name="T21" fmla="*/ 159 h 1291"/>
                <a:gd name="T22" fmla="*/ 65 w 357"/>
                <a:gd name="T23" fmla="*/ 95 h 1291"/>
                <a:gd name="T24" fmla="*/ 65 w 357"/>
                <a:gd name="T25" fmla="*/ 49 h 1291"/>
                <a:gd name="T26" fmla="*/ 36 w 357"/>
                <a:gd name="T27" fmla="*/ 20 h 1291"/>
                <a:gd name="T28" fmla="*/ 0 w 357"/>
                <a:gd name="T29" fmla="*/ 0 h 12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7"/>
                <a:gd name="T46" fmla="*/ 0 h 1291"/>
                <a:gd name="T47" fmla="*/ 357 w 357"/>
                <a:gd name="T48" fmla="*/ 1291 h 12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7" h="1291">
                  <a:moveTo>
                    <a:pt x="0" y="0"/>
                  </a:moveTo>
                  <a:lnTo>
                    <a:pt x="0" y="1291"/>
                  </a:lnTo>
                  <a:lnTo>
                    <a:pt x="49" y="1245"/>
                  </a:lnTo>
                  <a:lnTo>
                    <a:pt x="357" y="267"/>
                  </a:lnTo>
                  <a:lnTo>
                    <a:pt x="285" y="244"/>
                  </a:lnTo>
                  <a:lnTo>
                    <a:pt x="256" y="230"/>
                  </a:lnTo>
                  <a:lnTo>
                    <a:pt x="232" y="205"/>
                  </a:lnTo>
                  <a:lnTo>
                    <a:pt x="179" y="197"/>
                  </a:lnTo>
                  <a:lnTo>
                    <a:pt x="138" y="191"/>
                  </a:lnTo>
                  <a:lnTo>
                    <a:pt x="95" y="178"/>
                  </a:lnTo>
                  <a:lnTo>
                    <a:pt x="68" y="159"/>
                  </a:lnTo>
                  <a:lnTo>
                    <a:pt x="65" y="95"/>
                  </a:lnTo>
                  <a:lnTo>
                    <a:pt x="65" y="49"/>
                  </a:lnTo>
                  <a:lnTo>
                    <a:pt x="36" y="20"/>
                  </a:lnTo>
                  <a:lnTo>
                    <a:pt x="0" y="0"/>
                  </a:lnTo>
                  <a:close/>
                </a:path>
              </a:pathLst>
            </a:custGeom>
            <a:solidFill>
              <a:srgbClr val="9FBFFF"/>
            </a:solidFill>
            <a:ln w="9525">
              <a:noFill/>
              <a:round/>
              <a:headEnd/>
              <a:tailEnd/>
            </a:ln>
          </p:spPr>
          <p:txBody>
            <a:bodyPr/>
            <a:lstStyle/>
            <a:p>
              <a:endParaRPr lang="ar-EG"/>
            </a:p>
          </p:txBody>
        </p:sp>
        <p:sp>
          <p:nvSpPr>
            <p:cNvPr id="65567" name="Freeform 136"/>
            <p:cNvSpPr>
              <a:spLocks/>
            </p:cNvSpPr>
            <p:nvPr/>
          </p:nvSpPr>
          <p:spPr bwMode="auto">
            <a:xfrm>
              <a:off x="1327" y="3248"/>
              <a:ext cx="197" cy="678"/>
            </a:xfrm>
            <a:custGeom>
              <a:avLst/>
              <a:gdLst>
                <a:gd name="T0" fmla="*/ 197 w 197"/>
                <a:gd name="T1" fmla="*/ 84 h 678"/>
                <a:gd name="T2" fmla="*/ 163 w 197"/>
                <a:gd name="T3" fmla="*/ 38 h 678"/>
                <a:gd name="T4" fmla="*/ 140 w 197"/>
                <a:gd name="T5" fmla="*/ 12 h 678"/>
                <a:gd name="T6" fmla="*/ 76 w 197"/>
                <a:gd name="T7" fmla="*/ 0 h 678"/>
                <a:gd name="T8" fmla="*/ 68 w 197"/>
                <a:gd name="T9" fmla="*/ 31 h 678"/>
                <a:gd name="T10" fmla="*/ 91 w 197"/>
                <a:gd name="T11" fmla="*/ 69 h 678"/>
                <a:gd name="T12" fmla="*/ 83 w 197"/>
                <a:gd name="T13" fmla="*/ 107 h 678"/>
                <a:gd name="T14" fmla="*/ 114 w 197"/>
                <a:gd name="T15" fmla="*/ 118 h 678"/>
                <a:gd name="T16" fmla="*/ 133 w 197"/>
                <a:gd name="T17" fmla="*/ 160 h 678"/>
                <a:gd name="T18" fmla="*/ 125 w 197"/>
                <a:gd name="T19" fmla="*/ 244 h 678"/>
                <a:gd name="T20" fmla="*/ 121 w 197"/>
                <a:gd name="T21" fmla="*/ 354 h 678"/>
                <a:gd name="T22" fmla="*/ 91 w 197"/>
                <a:gd name="T23" fmla="*/ 407 h 678"/>
                <a:gd name="T24" fmla="*/ 68 w 197"/>
                <a:gd name="T25" fmla="*/ 457 h 678"/>
                <a:gd name="T26" fmla="*/ 30 w 197"/>
                <a:gd name="T27" fmla="*/ 445 h 678"/>
                <a:gd name="T28" fmla="*/ 3 w 197"/>
                <a:gd name="T29" fmla="*/ 457 h 678"/>
                <a:gd name="T30" fmla="*/ 0 w 197"/>
                <a:gd name="T31" fmla="*/ 483 h 678"/>
                <a:gd name="T32" fmla="*/ 3 w 197"/>
                <a:gd name="T33" fmla="*/ 678 h 678"/>
                <a:gd name="T34" fmla="*/ 137 w 197"/>
                <a:gd name="T35" fmla="*/ 671 h 678"/>
                <a:gd name="T36" fmla="*/ 197 w 197"/>
                <a:gd name="T37" fmla="*/ 84 h 6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7"/>
                <a:gd name="T58" fmla="*/ 0 h 678"/>
                <a:gd name="T59" fmla="*/ 197 w 197"/>
                <a:gd name="T60" fmla="*/ 678 h 6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7" h="678">
                  <a:moveTo>
                    <a:pt x="197" y="84"/>
                  </a:moveTo>
                  <a:lnTo>
                    <a:pt x="163" y="38"/>
                  </a:lnTo>
                  <a:lnTo>
                    <a:pt x="140" y="12"/>
                  </a:lnTo>
                  <a:lnTo>
                    <a:pt x="76" y="0"/>
                  </a:lnTo>
                  <a:lnTo>
                    <a:pt x="68" y="31"/>
                  </a:lnTo>
                  <a:lnTo>
                    <a:pt x="91" y="69"/>
                  </a:lnTo>
                  <a:lnTo>
                    <a:pt x="83" y="107"/>
                  </a:lnTo>
                  <a:lnTo>
                    <a:pt x="114" y="118"/>
                  </a:lnTo>
                  <a:lnTo>
                    <a:pt x="133" y="160"/>
                  </a:lnTo>
                  <a:lnTo>
                    <a:pt x="125" y="244"/>
                  </a:lnTo>
                  <a:lnTo>
                    <a:pt x="121" y="354"/>
                  </a:lnTo>
                  <a:lnTo>
                    <a:pt x="91" y="407"/>
                  </a:lnTo>
                  <a:lnTo>
                    <a:pt x="68" y="457"/>
                  </a:lnTo>
                  <a:lnTo>
                    <a:pt x="30" y="445"/>
                  </a:lnTo>
                  <a:lnTo>
                    <a:pt x="3" y="457"/>
                  </a:lnTo>
                  <a:lnTo>
                    <a:pt x="0" y="483"/>
                  </a:lnTo>
                  <a:lnTo>
                    <a:pt x="3" y="678"/>
                  </a:lnTo>
                  <a:lnTo>
                    <a:pt x="137" y="671"/>
                  </a:lnTo>
                  <a:lnTo>
                    <a:pt x="197" y="84"/>
                  </a:lnTo>
                  <a:close/>
                </a:path>
              </a:pathLst>
            </a:custGeom>
            <a:solidFill>
              <a:srgbClr val="5F7FFF"/>
            </a:solidFill>
            <a:ln w="9525">
              <a:noFill/>
              <a:round/>
              <a:headEnd/>
              <a:tailEnd/>
            </a:ln>
          </p:spPr>
          <p:txBody>
            <a:bodyPr/>
            <a:lstStyle/>
            <a:p>
              <a:endParaRPr lang="ar-EG"/>
            </a:p>
          </p:txBody>
        </p:sp>
        <p:sp>
          <p:nvSpPr>
            <p:cNvPr id="65568" name="Freeform 137"/>
            <p:cNvSpPr>
              <a:spLocks/>
            </p:cNvSpPr>
            <p:nvPr/>
          </p:nvSpPr>
          <p:spPr bwMode="auto">
            <a:xfrm>
              <a:off x="1325" y="3253"/>
              <a:ext cx="327" cy="678"/>
            </a:xfrm>
            <a:custGeom>
              <a:avLst/>
              <a:gdLst>
                <a:gd name="T0" fmla="*/ 192 w 327"/>
                <a:gd name="T1" fmla="*/ 76 h 678"/>
                <a:gd name="T2" fmla="*/ 167 w 327"/>
                <a:gd name="T3" fmla="*/ 36 h 678"/>
                <a:gd name="T4" fmla="*/ 121 w 327"/>
                <a:gd name="T5" fmla="*/ 9 h 678"/>
                <a:gd name="T6" fmla="*/ 91 w 327"/>
                <a:gd name="T7" fmla="*/ 0 h 678"/>
                <a:gd name="T8" fmla="*/ 72 w 327"/>
                <a:gd name="T9" fmla="*/ 0 h 678"/>
                <a:gd name="T10" fmla="*/ 57 w 327"/>
                <a:gd name="T11" fmla="*/ 21 h 678"/>
                <a:gd name="T12" fmla="*/ 64 w 327"/>
                <a:gd name="T13" fmla="*/ 61 h 678"/>
                <a:gd name="T14" fmla="*/ 87 w 327"/>
                <a:gd name="T15" fmla="*/ 93 h 678"/>
                <a:gd name="T16" fmla="*/ 102 w 327"/>
                <a:gd name="T17" fmla="*/ 104 h 678"/>
                <a:gd name="T18" fmla="*/ 121 w 327"/>
                <a:gd name="T19" fmla="*/ 129 h 678"/>
                <a:gd name="T20" fmla="*/ 135 w 327"/>
                <a:gd name="T21" fmla="*/ 167 h 678"/>
                <a:gd name="T22" fmla="*/ 137 w 327"/>
                <a:gd name="T23" fmla="*/ 203 h 678"/>
                <a:gd name="T24" fmla="*/ 137 w 327"/>
                <a:gd name="T25" fmla="*/ 260 h 678"/>
                <a:gd name="T26" fmla="*/ 101 w 327"/>
                <a:gd name="T27" fmla="*/ 375 h 678"/>
                <a:gd name="T28" fmla="*/ 78 w 327"/>
                <a:gd name="T29" fmla="*/ 449 h 678"/>
                <a:gd name="T30" fmla="*/ 47 w 327"/>
                <a:gd name="T31" fmla="*/ 447 h 678"/>
                <a:gd name="T32" fmla="*/ 26 w 327"/>
                <a:gd name="T33" fmla="*/ 439 h 678"/>
                <a:gd name="T34" fmla="*/ 5 w 327"/>
                <a:gd name="T35" fmla="*/ 439 h 678"/>
                <a:gd name="T36" fmla="*/ 0 w 327"/>
                <a:gd name="T37" fmla="*/ 445 h 678"/>
                <a:gd name="T38" fmla="*/ 0 w 327"/>
                <a:gd name="T39" fmla="*/ 678 h 678"/>
                <a:gd name="T40" fmla="*/ 327 w 327"/>
                <a:gd name="T41" fmla="*/ 329 h 678"/>
                <a:gd name="T42" fmla="*/ 192 w 327"/>
                <a:gd name="T43" fmla="*/ 76 h 6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7"/>
                <a:gd name="T67" fmla="*/ 0 h 678"/>
                <a:gd name="T68" fmla="*/ 327 w 327"/>
                <a:gd name="T69" fmla="*/ 678 h 6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7" h="678">
                  <a:moveTo>
                    <a:pt x="192" y="76"/>
                  </a:moveTo>
                  <a:lnTo>
                    <a:pt x="167" y="36"/>
                  </a:lnTo>
                  <a:lnTo>
                    <a:pt x="121" y="9"/>
                  </a:lnTo>
                  <a:lnTo>
                    <a:pt x="91" y="0"/>
                  </a:lnTo>
                  <a:lnTo>
                    <a:pt x="72" y="0"/>
                  </a:lnTo>
                  <a:lnTo>
                    <a:pt x="57" y="21"/>
                  </a:lnTo>
                  <a:lnTo>
                    <a:pt x="64" y="61"/>
                  </a:lnTo>
                  <a:lnTo>
                    <a:pt x="87" y="93"/>
                  </a:lnTo>
                  <a:lnTo>
                    <a:pt x="102" y="104"/>
                  </a:lnTo>
                  <a:lnTo>
                    <a:pt x="121" y="129"/>
                  </a:lnTo>
                  <a:lnTo>
                    <a:pt x="135" y="167"/>
                  </a:lnTo>
                  <a:lnTo>
                    <a:pt x="137" y="203"/>
                  </a:lnTo>
                  <a:lnTo>
                    <a:pt x="137" y="260"/>
                  </a:lnTo>
                  <a:lnTo>
                    <a:pt x="101" y="375"/>
                  </a:lnTo>
                  <a:lnTo>
                    <a:pt x="78" y="449"/>
                  </a:lnTo>
                  <a:lnTo>
                    <a:pt x="47" y="447"/>
                  </a:lnTo>
                  <a:lnTo>
                    <a:pt x="26" y="439"/>
                  </a:lnTo>
                  <a:lnTo>
                    <a:pt x="5" y="439"/>
                  </a:lnTo>
                  <a:lnTo>
                    <a:pt x="0" y="445"/>
                  </a:lnTo>
                  <a:lnTo>
                    <a:pt x="0" y="678"/>
                  </a:lnTo>
                  <a:lnTo>
                    <a:pt x="327" y="329"/>
                  </a:lnTo>
                  <a:lnTo>
                    <a:pt x="192" y="76"/>
                  </a:lnTo>
                  <a:close/>
                </a:path>
              </a:pathLst>
            </a:custGeom>
            <a:solidFill>
              <a:srgbClr val="3F7FFF"/>
            </a:solidFill>
            <a:ln w="9525">
              <a:noFill/>
              <a:round/>
              <a:headEnd/>
              <a:tailEnd/>
            </a:ln>
          </p:spPr>
          <p:txBody>
            <a:bodyPr/>
            <a:lstStyle/>
            <a:p>
              <a:endParaRPr lang="ar-EG"/>
            </a:p>
          </p:txBody>
        </p:sp>
        <p:sp>
          <p:nvSpPr>
            <p:cNvPr id="65569" name="Freeform 138"/>
            <p:cNvSpPr>
              <a:spLocks/>
            </p:cNvSpPr>
            <p:nvPr/>
          </p:nvSpPr>
          <p:spPr bwMode="auto">
            <a:xfrm>
              <a:off x="1298" y="2957"/>
              <a:ext cx="1031" cy="1264"/>
            </a:xfrm>
            <a:custGeom>
              <a:avLst/>
              <a:gdLst>
                <a:gd name="T0" fmla="*/ 283 w 1031"/>
                <a:gd name="T1" fmla="*/ 0 h 1264"/>
                <a:gd name="T2" fmla="*/ 257 w 1031"/>
                <a:gd name="T3" fmla="*/ 198 h 1264"/>
                <a:gd name="T4" fmla="*/ 223 w 1031"/>
                <a:gd name="T5" fmla="*/ 331 h 1264"/>
                <a:gd name="T6" fmla="*/ 192 w 1031"/>
                <a:gd name="T7" fmla="*/ 468 h 1264"/>
                <a:gd name="T8" fmla="*/ 169 w 1031"/>
                <a:gd name="T9" fmla="*/ 563 h 1264"/>
                <a:gd name="T10" fmla="*/ 124 w 1031"/>
                <a:gd name="T11" fmla="*/ 712 h 1264"/>
                <a:gd name="T12" fmla="*/ 36 w 1031"/>
                <a:gd name="T13" fmla="*/ 937 h 1264"/>
                <a:gd name="T14" fmla="*/ 21 w 1031"/>
                <a:gd name="T15" fmla="*/ 1009 h 1264"/>
                <a:gd name="T16" fmla="*/ 1 w 1031"/>
                <a:gd name="T17" fmla="*/ 1058 h 1264"/>
                <a:gd name="T18" fmla="*/ 0 w 1031"/>
                <a:gd name="T19" fmla="*/ 1082 h 1264"/>
                <a:gd name="T20" fmla="*/ 9 w 1031"/>
                <a:gd name="T21" fmla="*/ 1101 h 1264"/>
                <a:gd name="T22" fmla="*/ 29 w 1031"/>
                <a:gd name="T23" fmla="*/ 1112 h 1264"/>
                <a:gd name="T24" fmla="*/ 124 w 1031"/>
                <a:gd name="T25" fmla="*/ 1124 h 1264"/>
                <a:gd name="T26" fmla="*/ 249 w 1031"/>
                <a:gd name="T27" fmla="*/ 1143 h 1264"/>
                <a:gd name="T28" fmla="*/ 386 w 1031"/>
                <a:gd name="T29" fmla="*/ 1181 h 1264"/>
                <a:gd name="T30" fmla="*/ 538 w 1031"/>
                <a:gd name="T31" fmla="*/ 1222 h 1264"/>
                <a:gd name="T32" fmla="*/ 656 w 1031"/>
                <a:gd name="T33" fmla="*/ 1257 h 1264"/>
                <a:gd name="T34" fmla="*/ 703 w 1031"/>
                <a:gd name="T35" fmla="*/ 1264 h 1264"/>
                <a:gd name="T36" fmla="*/ 725 w 1031"/>
                <a:gd name="T37" fmla="*/ 1245 h 1264"/>
                <a:gd name="T38" fmla="*/ 756 w 1031"/>
                <a:gd name="T39" fmla="*/ 1158 h 1264"/>
                <a:gd name="T40" fmla="*/ 798 w 1031"/>
                <a:gd name="T41" fmla="*/ 1036 h 1264"/>
                <a:gd name="T42" fmla="*/ 836 w 1031"/>
                <a:gd name="T43" fmla="*/ 945 h 1264"/>
                <a:gd name="T44" fmla="*/ 901 w 1031"/>
                <a:gd name="T45" fmla="*/ 761 h 1264"/>
                <a:gd name="T46" fmla="*/ 970 w 1031"/>
                <a:gd name="T47" fmla="*/ 560 h 1264"/>
                <a:gd name="T48" fmla="*/ 1004 w 1031"/>
                <a:gd name="T49" fmla="*/ 430 h 1264"/>
                <a:gd name="T50" fmla="*/ 1023 w 1031"/>
                <a:gd name="T51" fmla="*/ 309 h 1264"/>
                <a:gd name="T52" fmla="*/ 1031 w 1031"/>
                <a:gd name="T53" fmla="*/ 217 h 1264"/>
                <a:gd name="T54" fmla="*/ 1031 w 1031"/>
                <a:gd name="T55" fmla="*/ 168 h 1264"/>
                <a:gd name="T56" fmla="*/ 1027 w 1031"/>
                <a:gd name="T57" fmla="*/ 153 h 1264"/>
                <a:gd name="T58" fmla="*/ 970 w 1031"/>
                <a:gd name="T59" fmla="*/ 141 h 1264"/>
                <a:gd name="T60" fmla="*/ 890 w 1031"/>
                <a:gd name="T61" fmla="*/ 130 h 1264"/>
                <a:gd name="T62" fmla="*/ 775 w 1031"/>
                <a:gd name="T63" fmla="*/ 111 h 1264"/>
                <a:gd name="T64" fmla="*/ 656 w 1031"/>
                <a:gd name="T65" fmla="*/ 80 h 1264"/>
                <a:gd name="T66" fmla="*/ 572 w 1031"/>
                <a:gd name="T67" fmla="*/ 54 h 1264"/>
                <a:gd name="T68" fmla="*/ 462 w 1031"/>
                <a:gd name="T69" fmla="*/ 23 h 1264"/>
                <a:gd name="T70" fmla="*/ 375 w 1031"/>
                <a:gd name="T71" fmla="*/ 4 h 1264"/>
                <a:gd name="T72" fmla="*/ 283 w 1031"/>
                <a:gd name="T73" fmla="*/ 0 h 12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1"/>
                <a:gd name="T112" fmla="*/ 0 h 1264"/>
                <a:gd name="T113" fmla="*/ 1031 w 1031"/>
                <a:gd name="T114" fmla="*/ 1264 h 12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1" h="1264">
                  <a:moveTo>
                    <a:pt x="283" y="0"/>
                  </a:moveTo>
                  <a:lnTo>
                    <a:pt x="257" y="198"/>
                  </a:lnTo>
                  <a:lnTo>
                    <a:pt x="223" y="331"/>
                  </a:lnTo>
                  <a:lnTo>
                    <a:pt x="192" y="468"/>
                  </a:lnTo>
                  <a:lnTo>
                    <a:pt x="169" y="563"/>
                  </a:lnTo>
                  <a:lnTo>
                    <a:pt x="124" y="712"/>
                  </a:lnTo>
                  <a:lnTo>
                    <a:pt x="36" y="937"/>
                  </a:lnTo>
                  <a:lnTo>
                    <a:pt x="21" y="1009"/>
                  </a:lnTo>
                  <a:lnTo>
                    <a:pt x="1" y="1058"/>
                  </a:lnTo>
                  <a:lnTo>
                    <a:pt x="0" y="1082"/>
                  </a:lnTo>
                  <a:lnTo>
                    <a:pt x="9" y="1101"/>
                  </a:lnTo>
                  <a:lnTo>
                    <a:pt x="29" y="1112"/>
                  </a:lnTo>
                  <a:lnTo>
                    <a:pt x="124" y="1124"/>
                  </a:lnTo>
                  <a:lnTo>
                    <a:pt x="249" y="1143"/>
                  </a:lnTo>
                  <a:lnTo>
                    <a:pt x="386" y="1181"/>
                  </a:lnTo>
                  <a:lnTo>
                    <a:pt x="538" y="1222"/>
                  </a:lnTo>
                  <a:lnTo>
                    <a:pt x="656" y="1257"/>
                  </a:lnTo>
                  <a:lnTo>
                    <a:pt x="703" y="1264"/>
                  </a:lnTo>
                  <a:lnTo>
                    <a:pt x="725" y="1245"/>
                  </a:lnTo>
                  <a:lnTo>
                    <a:pt x="756" y="1158"/>
                  </a:lnTo>
                  <a:lnTo>
                    <a:pt x="798" y="1036"/>
                  </a:lnTo>
                  <a:lnTo>
                    <a:pt x="836" y="945"/>
                  </a:lnTo>
                  <a:lnTo>
                    <a:pt x="901" y="761"/>
                  </a:lnTo>
                  <a:lnTo>
                    <a:pt x="970" y="560"/>
                  </a:lnTo>
                  <a:lnTo>
                    <a:pt x="1004" y="430"/>
                  </a:lnTo>
                  <a:lnTo>
                    <a:pt x="1023" y="309"/>
                  </a:lnTo>
                  <a:lnTo>
                    <a:pt x="1031" y="217"/>
                  </a:lnTo>
                  <a:lnTo>
                    <a:pt x="1031" y="168"/>
                  </a:lnTo>
                  <a:lnTo>
                    <a:pt x="1027" y="153"/>
                  </a:lnTo>
                  <a:lnTo>
                    <a:pt x="970" y="141"/>
                  </a:lnTo>
                  <a:lnTo>
                    <a:pt x="890" y="130"/>
                  </a:lnTo>
                  <a:lnTo>
                    <a:pt x="775" y="111"/>
                  </a:lnTo>
                  <a:lnTo>
                    <a:pt x="656" y="80"/>
                  </a:lnTo>
                  <a:lnTo>
                    <a:pt x="572" y="54"/>
                  </a:lnTo>
                  <a:lnTo>
                    <a:pt x="462" y="23"/>
                  </a:lnTo>
                  <a:lnTo>
                    <a:pt x="375" y="4"/>
                  </a:lnTo>
                  <a:lnTo>
                    <a:pt x="283" y="0"/>
                  </a:lnTo>
                  <a:close/>
                </a:path>
              </a:pathLst>
            </a:custGeom>
            <a:solidFill>
              <a:srgbClr val="DFDFFF"/>
            </a:solidFill>
            <a:ln w="9525">
              <a:noFill/>
              <a:round/>
              <a:headEnd/>
              <a:tailEnd/>
            </a:ln>
          </p:spPr>
          <p:txBody>
            <a:bodyPr/>
            <a:lstStyle/>
            <a:p>
              <a:endParaRPr lang="ar-EG"/>
            </a:p>
          </p:txBody>
        </p:sp>
        <p:sp>
          <p:nvSpPr>
            <p:cNvPr id="65570" name="Freeform 139"/>
            <p:cNvSpPr>
              <a:spLocks/>
            </p:cNvSpPr>
            <p:nvPr/>
          </p:nvSpPr>
          <p:spPr bwMode="auto">
            <a:xfrm>
              <a:off x="1334" y="3389"/>
              <a:ext cx="884" cy="709"/>
            </a:xfrm>
            <a:custGeom>
              <a:avLst/>
              <a:gdLst>
                <a:gd name="T0" fmla="*/ 808 w 884"/>
                <a:gd name="T1" fmla="*/ 259 h 709"/>
                <a:gd name="T2" fmla="*/ 659 w 884"/>
                <a:gd name="T3" fmla="*/ 244 h 709"/>
                <a:gd name="T4" fmla="*/ 544 w 884"/>
                <a:gd name="T5" fmla="*/ 152 h 709"/>
                <a:gd name="T6" fmla="*/ 472 w 884"/>
                <a:gd name="T7" fmla="*/ 149 h 709"/>
                <a:gd name="T8" fmla="*/ 392 w 884"/>
                <a:gd name="T9" fmla="*/ 118 h 709"/>
                <a:gd name="T10" fmla="*/ 282 w 884"/>
                <a:gd name="T11" fmla="*/ 12 h 709"/>
                <a:gd name="T12" fmla="*/ 232 w 884"/>
                <a:gd name="T13" fmla="*/ 8 h 709"/>
                <a:gd name="T14" fmla="*/ 240 w 884"/>
                <a:gd name="T15" fmla="*/ 31 h 709"/>
                <a:gd name="T16" fmla="*/ 194 w 884"/>
                <a:gd name="T17" fmla="*/ 23 h 709"/>
                <a:gd name="T18" fmla="*/ 171 w 884"/>
                <a:gd name="T19" fmla="*/ 38 h 709"/>
                <a:gd name="T20" fmla="*/ 217 w 884"/>
                <a:gd name="T21" fmla="*/ 57 h 709"/>
                <a:gd name="T22" fmla="*/ 217 w 884"/>
                <a:gd name="T23" fmla="*/ 84 h 709"/>
                <a:gd name="T24" fmla="*/ 156 w 884"/>
                <a:gd name="T25" fmla="*/ 91 h 709"/>
                <a:gd name="T26" fmla="*/ 168 w 884"/>
                <a:gd name="T27" fmla="*/ 152 h 709"/>
                <a:gd name="T28" fmla="*/ 198 w 884"/>
                <a:gd name="T29" fmla="*/ 175 h 709"/>
                <a:gd name="T30" fmla="*/ 156 w 884"/>
                <a:gd name="T31" fmla="*/ 187 h 709"/>
                <a:gd name="T32" fmla="*/ 103 w 884"/>
                <a:gd name="T33" fmla="*/ 251 h 709"/>
                <a:gd name="T34" fmla="*/ 171 w 884"/>
                <a:gd name="T35" fmla="*/ 259 h 709"/>
                <a:gd name="T36" fmla="*/ 190 w 884"/>
                <a:gd name="T37" fmla="*/ 293 h 709"/>
                <a:gd name="T38" fmla="*/ 160 w 884"/>
                <a:gd name="T39" fmla="*/ 312 h 709"/>
                <a:gd name="T40" fmla="*/ 95 w 884"/>
                <a:gd name="T41" fmla="*/ 278 h 709"/>
                <a:gd name="T42" fmla="*/ 111 w 884"/>
                <a:gd name="T43" fmla="*/ 342 h 709"/>
                <a:gd name="T44" fmla="*/ 69 w 884"/>
                <a:gd name="T45" fmla="*/ 384 h 709"/>
                <a:gd name="T46" fmla="*/ 50 w 884"/>
                <a:gd name="T47" fmla="*/ 422 h 709"/>
                <a:gd name="T48" fmla="*/ 31 w 884"/>
                <a:gd name="T49" fmla="*/ 434 h 709"/>
                <a:gd name="T50" fmla="*/ 34 w 884"/>
                <a:gd name="T51" fmla="*/ 541 h 709"/>
                <a:gd name="T52" fmla="*/ 53 w 884"/>
                <a:gd name="T53" fmla="*/ 545 h 709"/>
                <a:gd name="T54" fmla="*/ 42 w 884"/>
                <a:gd name="T55" fmla="*/ 576 h 709"/>
                <a:gd name="T56" fmla="*/ 69 w 884"/>
                <a:gd name="T57" fmla="*/ 579 h 709"/>
                <a:gd name="T58" fmla="*/ 46 w 884"/>
                <a:gd name="T59" fmla="*/ 610 h 709"/>
                <a:gd name="T60" fmla="*/ 103 w 884"/>
                <a:gd name="T61" fmla="*/ 621 h 709"/>
                <a:gd name="T62" fmla="*/ 183 w 884"/>
                <a:gd name="T63" fmla="*/ 614 h 709"/>
                <a:gd name="T64" fmla="*/ 213 w 884"/>
                <a:gd name="T65" fmla="*/ 610 h 709"/>
                <a:gd name="T66" fmla="*/ 232 w 884"/>
                <a:gd name="T67" fmla="*/ 633 h 709"/>
                <a:gd name="T68" fmla="*/ 263 w 884"/>
                <a:gd name="T69" fmla="*/ 659 h 709"/>
                <a:gd name="T70" fmla="*/ 476 w 884"/>
                <a:gd name="T71" fmla="*/ 709 h 709"/>
                <a:gd name="T72" fmla="*/ 495 w 884"/>
                <a:gd name="T73" fmla="*/ 671 h 709"/>
                <a:gd name="T74" fmla="*/ 571 w 884"/>
                <a:gd name="T75" fmla="*/ 663 h 709"/>
                <a:gd name="T76" fmla="*/ 682 w 884"/>
                <a:gd name="T77" fmla="*/ 686 h 709"/>
                <a:gd name="T78" fmla="*/ 712 w 884"/>
                <a:gd name="T79" fmla="*/ 682 h 709"/>
                <a:gd name="T80" fmla="*/ 708 w 884"/>
                <a:gd name="T81" fmla="*/ 644 h 709"/>
                <a:gd name="T82" fmla="*/ 754 w 884"/>
                <a:gd name="T83" fmla="*/ 568 h 709"/>
                <a:gd name="T84" fmla="*/ 824 w 884"/>
                <a:gd name="T85" fmla="*/ 438 h 709"/>
                <a:gd name="T86" fmla="*/ 884 w 884"/>
                <a:gd name="T87" fmla="*/ 244 h 7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4"/>
                <a:gd name="T133" fmla="*/ 0 h 709"/>
                <a:gd name="T134" fmla="*/ 884 w 884"/>
                <a:gd name="T135" fmla="*/ 709 h 7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4" h="709">
                  <a:moveTo>
                    <a:pt x="884" y="244"/>
                  </a:moveTo>
                  <a:lnTo>
                    <a:pt x="808" y="259"/>
                  </a:lnTo>
                  <a:lnTo>
                    <a:pt x="727" y="259"/>
                  </a:lnTo>
                  <a:lnTo>
                    <a:pt x="659" y="244"/>
                  </a:lnTo>
                  <a:lnTo>
                    <a:pt x="593" y="187"/>
                  </a:lnTo>
                  <a:lnTo>
                    <a:pt x="544" y="152"/>
                  </a:lnTo>
                  <a:lnTo>
                    <a:pt x="514" y="149"/>
                  </a:lnTo>
                  <a:lnTo>
                    <a:pt x="472" y="149"/>
                  </a:lnTo>
                  <a:lnTo>
                    <a:pt x="441" y="149"/>
                  </a:lnTo>
                  <a:lnTo>
                    <a:pt x="392" y="118"/>
                  </a:lnTo>
                  <a:lnTo>
                    <a:pt x="339" y="69"/>
                  </a:lnTo>
                  <a:lnTo>
                    <a:pt x="282" y="12"/>
                  </a:lnTo>
                  <a:lnTo>
                    <a:pt x="247" y="0"/>
                  </a:lnTo>
                  <a:lnTo>
                    <a:pt x="232" y="8"/>
                  </a:lnTo>
                  <a:lnTo>
                    <a:pt x="240" y="19"/>
                  </a:lnTo>
                  <a:lnTo>
                    <a:pt x="240" y="31"/>
                  </a:lnTo>
                  <a:lnTo>
                    <a:pt x="213" y="31"/>
                  </a:lnTo>
                  <a:lnTo>
                    <a:pt x="194" y="23"/>
                  </a:lnTo>
                  <a:lnTo>
                    <a:pt x="175" y="23"/>
                  </a:lnTo>
                  <a:lnTo>
                    <a:pt x="171" y="38"/>
                  </a:lnTo>
                  <a:lnTo>
                    <a:pt x="202" y="42"/>
                  </a:lnTo>
                  <a:lnTo>
                    <a:pt x="217" y="57"/>
                  </a:lnTo>
                  <a:lnTo>
                    <a:pt x="225" y="69"/>
                  </a:lnTo>
                  <a:lnTo>
                    <a:pt x="217" y="84"/>
                  </a:lnTo>
                  <a:lnTo>
                    <a:pt x="183" y="88"/>
                  </a:lnTo>
                  <a:lnTo>
                    <a:pt x="156" y="91"/>
                  </a:lnTo>
                  <a:lnTo>
                    <a:pt x="141" y="152"/>
                  </a:lnTo>
                  <a:lnTo>
                    <a:pt x="168" y="152"/>
                  </a:lnTo>
                  <a:lnTo>
                    <a:pt x="198" y="156"/>
                  </a:lnTo>
                  <a:lnTo>
                    <a:pt x="198" y="175"/>
                  </a:lnTo>
                  <a:lnTo>
                    <a:pt x="190" y="183"/>
                  </a:lnTo>
                  <a:lnTo>
                    <a:pt x="156" y="187"/>
                  </a:lnTo>
                  <a:lnTo>
                    <a:pt x="126" y="183"/>
                  </a:lnTo>
                  <a:lnTo>
                    <a:pt x="103" y="251"/>
                  </a:lnTo>
                  <a:lnTo>
                    <a:pt x="141" y="251"/>
                  </a:lnTo>
                  <a:lnTo>
                    <a:pt x="171" y="259"/>
                  </a:lnTo>
                  <a:lnTo>
                    <a:pt x="187" y="274"/>
                  </a:lnTo>
                  <a:lnTo>
                    <a:pt x="190" y="293"/>
                  </a:lnTo>
                  <a:lnTo>
                    <a:pt x="183" y="312"/>
                  </a:lnTo>
                  <a:lnTo>
                    <a:pt x="160" y="312"/>
                  </a:lnTo>
                  <a:lnTo>
                    <a:pt x="130" y="293"/>
                  </a:lnTo>
                  <a:lnTo>
                    <a:pt x="95" y="278"/>
                  </a:lnTo>
                  <a:lnTo>
                    <a:pt x="92" y="327"/>
                  </a:lnTo>
                  <a:lnTo>
                    <a:pt x="111" y="342"/>
                  </a:lnTo>
                  <a:lnTo>
                    <a:pt x="76" y="342"/>
                  </a:lnTo>
                  <a:lnTo>
                    <a:pt x="69" y="384"/>
                  </a:lnTo>
                  <a:lnTo>
                    <a:pt x="53" y="384"/>
                  </a:lnTo>
                  <a:lnTo>
                    <a:pt x="50" y="422"/>
                  </a:lnTo>
                  <a:lnTo>
                    <a:pt x="69" y="430"/>
                  </a:lnTo>
                  <a:lnTo>
                    <a:pt x="31" y="434"/>
                  </a:lnTo>
                  <a:lnTo>
                    <a:pt x="0" y="522"/>
                  </a:lnTo>
                  <a:lnTo>
                    <a:pt x="34" y="541"/>
                  </a:lnTo>
                  <a:lnTo>
                    <a:pt x="50" y="534"/>
                  </a:lnTo>
                  <a:lnTo>
                    <a:pt x="53" y="545"/>
                  </a:lnTo>
                  <a:lnTo>
                    <a:pt x="27" y="576"/>
                  </a:lnTo>
                  <a:lnTo>
                    <a:pt x="42" y="576"/>
                  </a:lnTo>
                  <a:lnTo>
                    <a:pt x="57" y="572"/>
                  </a:lnTo>
                  <a:lnTo>
                    <a:pt x="69" y="579"/>
                  </a:lnTo>
                  <a:lnTo>
                    <a:pt x="42" y="598"/>
                  </a:lnTo>
                  <a:lnTo>
                    <a:pt x="46" y="610"/>
                  </a:lnTo>
                  <a:lnTo>
                    <a:pt x="80" y="595"/>
                  </a:lnTo>
                  <a:lnTo>
                    <a:pt x="103" y="621"/>
                  </a:lnTo>
                  <a:lnTo>
                    <a:pt x="137" y="621"/>
                  </a:lnTo>
                  <a:lnTo>
                    <a:pt x="183" y="614"/>
                  </a:lnTo>
                  <a:lnTo>
                    <a:pt x="206" y="610"/>
                  </a:lnTo>
                  <a:lnTo>
                    <a:pt x="213" y="610"/>
                  </a:lnTo>
                  <a:lnTo>
                    <a:pt x="225" y="625"/>
                  </a:lnTo>
                  <a:lnTo>
                    <a:pt x="232" y="633"/>
                  </a:lnTo>
                  <a:lnTo>
                    <a:pt x="255" y="633"/>
                  </a:lnTo>
                  <a:lnTo>
                    <a:pt x="263" y="659"/>
                  </a:lnTo>
                  <a:lnTo>
                    <a:pt x="255" y="674"/>
                  </a:lnTo>
                  <a:lnTo>
                    <a:pt x="476" y="709"/>
                  </a:lnTo>
                  <a:lnTo>
                    <a:pt x="479" y="682"/>
                  </a:lnTo>
                  <a:lnTo>
                    <a:pt x="495" y="671"/>
                  </a:lnTo>
                  <a:lnTo>
                    <a:pt x="514" y="667"/>
                  </a:lnTo>
                  <a:lnTo>
                    <a:pt x="571" y="663"/>
                  </a:lnTo>
                  <a:lnTo>
                    <a:pt x="644" y="678"/>
                  </a:lnTo>
                  <a:lnTo>
                    <a:pt x="682" y="686"/>
                  </a:lnTo>
                  <a:lnTo>
                    <a:pt x="701" y="690"/>
                  </a:lnTo>
                  <a:lnTo>
                    <a:pt x="712" y="682"/>
                  </a:lnTo>
                  <a:lnTo>
                    <a:pt x="701" y="667"/>
                  </a:lnTo>
                  <a:lnTo>
                    <a:pt x="708" y="644"/>
                  </a:lnTo>
                  <a:lnTo>
                    <a:pt x="731" y="644"/>
                  </a:lnTo>
                  <a:lnTo>
                    <a:pt x="754" y="568"/>
                  </a:lnTo>
                  <a:lnTo>
                    <a:pt x="800" y="499"/>
                  </a:lnTo>
                  <a:lnTo>
                    <a:pt x="824" y="438"/>
                  </a:lnTo>
                  <a:lnTo>
                    <a:pt x="846" y="354"/>
                  </a:lnTo>
                  <a:lnTo>
                    <a:pt x="884" y="244"/>
                  </a:lnTo>
                  <a:close/>
                </a:path>
              </a:pathLst>
            </a:custGeom>
            <a:solidFill>
              <a:srgbClr val="9FBFFF"/>
            </a:solidFill>
            <a:ln w="9525">
              <a:noFill/>
              <a:round/>
              <a:headEnd/>
              <a:tailEnd/>
            </a:ln>
          </p:spPr>
          <p:txBody>
            <a:bodyPr/>
            <a:lstStyle/>
            <a:p>
              <a:endParaRPr lang="ar-EG"/>
            </a:p>
          </p:txBody>
        </p:sp>
        <p:grpSp>
          <p:nvGrpSpPr>
            <p:cNvPr id="65571" name="Group 143"/>
            <p:cNvGrpSpPr>
              <a:grpSpLocks/>
            </p:cNvGrpSpPr>
            <p:nvPr/>
          </p:nvGrpSpPr>
          <p:grpSpPr bwMode="auto">
            <a:xfrm>
              <a:off x="1595" y="3873"/>
              <a:ext cx="234" cy="207"/>
              <a:chOff x="1595" y="3873"/>
              <a:chExt cx="234" cy="207"/>
            </a:xfrm>
          </p:grpSpPr>
          <p:sp>
            <p:nvSpPr>
              <p:cNvPr id="65580" name="Freeform 140"/>
              <p:cNvSpPr>
                <a:spLocks/>
              </p:cNvSpPr>
              <p:nvPr/>
            </p:nvSpPr>
            <p:spPr bwMode="auto">
              <a:xfrm>
                <a:off x="1595" y="3873"/>
                <a:ext cx="224" cy="184"/>
              </a:xfrm>
              <a:custGeom>
                <a:avLst/>
                <a:gdLst>
                  <a:gd name="T0" fmla="*/ 43 w 224"/>
                  <a:gd name="T1" fmla="*/ 1 h 184"/>
                  <a:gd name="T2" fmla="*/ 207 w 224"/>
                  <a:gd name="T3" fmla="*/ 34 h 184"/>
                  <a:gd name="T4" fmla="*/ 220 w 224"/>
                  <a:gd name="T5" fmla="*/ 43 h 184"/>
                  <a:gd name="T6" fmla="*/ 224 w 224"/>
                  <a:gd name="T7" fmla="*/ 57 h 184"/>
                  <a:gd name="T8" fmla="*/ 203 w 224"/>
                  <a:gd name="T9" fmla="*/ 173 h 184"/>
                  <a:gd name="T10" fmla="*/ 194 w 224"/>
                  <a:gd name="T11" fmla="*/ 178 h 184"/>
                  <a:gd name="T12" fmla="*/ 175 w 224"/>
                  <a:gd name="T13" fmla="*/ 184 h 184"/>
                  <a:gd name="T14" fmla="*/ 159 w 224"/>
                  <a:gd name="T15" fmla="*/ 180 h 184"/>
                  <a:gd name="T16" fmla="*/ 15 w 224"/>
                  <a:gd name="T17" fmla="*/ 148 h 184"/>
                  <a:gd name="T18" fmla="*/ 0 w 224"/>
                  <a:gd name="T19" fmla="*/ 138 h 184"/>
                  <a:gd name="T20" fmla="*/ 0 w 224"/>
                  <a:gd name="T21" fmla="*/ 133 h 184"/>
                  <a:gd name="T22" fmla="*/ 2 w 224"/>
                  <a:gd name="T23" fmla="*/ 123 h 184"/>
                  <a:gd name="T24" fmla="*/ 21 w 224"/>
                  <a:gd name="T25" fmla="*/ 32 h 184"/>
                  <a:gd name="T26" fmla="*/ 24 w 224"/>
                  <a:gd name="T27" fmla="*/ 11 h 184"/>
                  <a:gd name="T28" fmla="*/ 28 w 224"/>
                  <a:gd name="T29" fmla="*/ 0 h 184"/>
                  <a:gd name="T30" fmla="*/ 43 w 224"/>
                  <a:gd name="T31" fmla="*/ 1 h 1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4"/>
                  <a:gd name="T49" fmla="*/ 0 h 184"/>
                  <a:gd name="T50" fmla="*/ 224 w 224"/>
                  <a:gd name="T51" fmla="*/ 184 h 1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4" h="184">
                    <a:moveTo>
                      <a:pt x="43" y="1"/>
                    </a:moveTo>
                    <a:lnTo>
                      <a:pt x="207" y="34"/>
                    </a:lnTo>
                    <a:lnTo>
                      <a:pt x="220" y="43"/>
                    </a:lnTo>
                    <a:lnTo>
                      <a:pt x="224" y="57"/>
                    </a:lnTo>
                    <a:lnTo>
                      <a:pt x="203" y="173"/>
                    </a:lnTo>
                    <a:lnTo>
                      <a:pt x="194" y="178"/>
                    </a:lnTo>
                    <a:lnTo>
                      <a:pt x="175" y="184"/>
                    </a:lnTo>
                    <a:lnTo>
                      <a:pt x="159" y="180"/>
                    </a:lnTo>
                    <a:lnTo>
                      <a:pt x="15" y="148"/>
                    </a:lnTo>
                    <a:lnTo>
                      <a:pt x="0" y="138"/>
                    </a:lnTo>
                    <a:lnTo>
                      <a:pt x="0" y="133"/>
                    </a:lnTo>
                    <a:lnTo>
                      <a:pt x="2" y="123"/>
                    </a:lnTo>
                    <a:lnTo>
                      <a:pt x="21" y="32"/>
                    </a:lnTo>
                    <a:lnTo>
                      <a:pt x="24" y="11"/>
                    </a:lnTo>
                    <a:lnTo>
                      <a:pt x="28" y="0"/>
                    </a:lnTo>
                    <a:lnTo>
                      <a:pt x="43" y="1"/>
                    </a:lnTo>
                    <a:close/>
                  </a:path>
                </a:pathLst>
              </a:custGeom>
              <a:solidFill>
                <a:srgbClr val="3F3F3F"/>
              </a:solidFill>
              <a:ln w="9525">
                <a:noFill/>
                <a:round/>
                <a:headEnd/>
                <a:tailEnd/>
              </a:ln>
            </p:spPr>
            <p:txBody>
              <a:bodyPr/>
              <a:lstStyle/>
              <a:p>
                <a:endParaRPr lang="ar-EG"/>
              </a:p>
            </p:txBody>
          </p:sp>
          <p:sp>
            <p:nvSpPr>
              <p:cNvPr id="65581" name="Freeform 141"/>
              <p:cNvSpPr>
                <a:spLocks/>
              </p:cNvSpPr>
              <p:nvPr/>
            </p:nvSpPr>
            <p:spPr bwMode="auto">
              <a:xfrm>
                <a:off x="1600" y="3884"/>
                <a:ext cx="225" cy="184"/>
              </a:xfrm>
              <a:custGeom>
                <a:avLst/>
                <a:gdLst>
                  <a:gd name="T0" fmla="*/ 44 w 225"/>
                  <a:gd name="T1" fmla="*/ 2 h 184"/>
                  <a:gd name="T2" fmla="*/ 208 w 225"/>
                  <a:gd name="T3" fmla="*/ 34 h 184"/>
                  <a:gd name="T4" fmla="*/ 221 w 225"/>
                  <a:gd name="T5" fmla="*/ 44 h 184"/>
                  <a:gd name="T6" fmla="*/ 225 w 225"/>
                  <a:gd name="T7" fmla="*/ 57 h 184"/>
                  <a:gd name="T8" fmla="*/ 204 w 225"/>
                  <a:gd name="T9" fmla="*/ 173 h 184"/>
                  <a:gd name="T10" fmla="*/ 194 w 225"/>
                  <a:gd name="T11" fmla="*/ 179 h 184"/>
                  <a:gd name="T12" fmla="*/ 175 w 225"/>
                  <a:gd name="T13" fmla="*/ 184 h 184"/>
                  <a:gd name="T14" fmla="*/ 160 w 225"/>
                  <a:gd name="T15" fmla="*/ 181 h 184"/>
                  <a:gd name="T16" fmla="*/ 16 w 225"/>
                  <a:gd name="T17" fmla="*/ 148 h 184"/>
                  <a:gd name="T18" fmla="*/ 0 w 225"/>
                  <a:gd name="T19" fmla="*/ 139 h 184"/>
                  <a:gd name="T20" fmla="*/ 0 w 225"/>
                  <a:gd name="T21" fmla="*/ 133 h 184"/>
                  <a:gd name="T22" fmla="*/ 2 w 225"/>
                  <a:gd name="T23" fmla="*/ 124 h 184"/>
                  <a:gd name="T24" fmla="*/ 21 w 225"/>
                  <a:gd name="T25" fmla="*/ 32 h 184"/>
                  <a:gd name="T26" fmla="*/ 25 w 225"/>
                  <a:gd name="T27" fmla="*/ 11 h 184"/>
                  <a:gd name="T28" fmla="*/ 29 w 225"/>
                  <a:gd name="T29" fmla="*/ 0 h 184"/>
                  <a:gd name="T30" fmla="*/ 44 w 225"/>
                  <a:gd name="T31" fmla="*/ 2 h 1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84"/>
                  <a:gd name="T50" fmla="*/ 225 w 225"/>
                  <a:gd name="T51" fmla="*/ 184 h 1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84">
                    <a:moveTo>
                      <a:pt x="44" y="2"/>
                    </a:moveTo>
                    <a:lnTo>
                      <a:pt x="208" y="34"/>
                    </a:lnTo>
                    <a:lnTo>
                      <a:pt x="221" y="44"/>
                    </a:lnTo>
                    <a:lnTo>
                      <a:pt x="225" y="57"/>
                    </a:lnTo>
                    <a:lnTo>
                      <a:pt x="204" y="173"/>
                    </a:lnTo>
                    <a:lnTo>
                      <a:pt x="194" y="179"/>
                    </a:lnTo>
                    <a:lnTo>
                      <a:pt x="175" y="184"/>
                    </a:lnTo>
                    <a:lnTo>
                      <a:pt x="160" y="181"/>
                    </a:lnTo>
                    <a:lnTo>
                      <a:pt x="16" y="148"/>
                    </a:lnTo>
                    <a:lnTo>
                      <a:pt x="0" y="139"/>
                    </a:lnTo>
                    <a:lnTo>
                      <a:pt x="0" y="133"/>
                    </a:lnTo>
                    <a:lnTo>
                      <a:pt x="2" y="124"/>
                    </a:lnTo>
                    <a:lnTo>
                      <a:pt x="21" y="32"/>
                    </a:lnTo>
                    <a:lnTo>
                      <a:pt x="25" y="11"/>
                    </a:lnTo>
                    <a:lnTo>
                      <a:pt x="29" y="0"/>
                    </a:lnTo>
                    <a:lnTo>
                      <a:pt x="44" y="2"/>
                    </a:lnTo>
                    <a:close/>
                  </a:path>
                </a:pathLst>
              </a:custGeom>
              <a:solidFill>
                <a:srgbClr val="FFFFDF"/>
              </a:solidFill>
              <a:ln w="9525">
                <a:noFill/>
                <a:round/>
                <a:headEnd/>
                <a:tailEnd/>
              </a:ln>
            </p:spPr>
            <p:txBody>
              <a:bodyPr/>
              <a:lstStyle/>
              <a:p>
                <a:endParaRPr lang="ar-EG"/>
              </a:p>
            </p:txBody>
          </p:sp>
          <p:sp>
            <p:nvSpPr>
              <p:cNvPr id="65582" name="Freeform 142"/>
              <p:cNvSpPr>
                <a:spLocks/>
              </p:cNvSpPr>
              <p:nvPr/>
            </p:nvSpPr>
            <p:spPr bwMode="auto">
              <a:xfrm>
                <a:off x="1604" y="3895"/>
                <a:ext cx="225" cy="185"/>
              </a:xfrm>
              <a:custGeom>
                <a:avLst/>
                <a:gdLst>
                  <a:gd name="T0" fmla="*/ 44 w 225"/>
                  <a:gd name="T1" fmla="*/ 2 h 185"/>
                  <a:gd name="T2" fmla="*/ 207 w 225"/>
                  <a:gd name="T3" fmla="*/ 35 h 185"/>
                  <a:gd name="T4" fmla="*/ 221 w 225"/>
                  <a:gd name="T5" fmla="*/ 44 h 185"/>
                  <a:gd name="T6" fmla="*/ 225 w 225"/>
                  <a:gd name="T7" fmla="*/ 57 h 185"/>
                  <a:gd name="T8" fmla="*/ 204 w 225"/>
                  <a:gd name="T9" fmla="*/ 173 h 185"/>
                  <a:gd name="T10" fmla="*/ 194 w 225"/>
                  <a:gd name="T11" fmla="*/ 179 h 185"/>
                  <a:gd name="T12" fmla="*/ 175 w 225"/>
                  <a:gd name="T13" fmla="*/ 185 h 185"/>
                  <a:gd name="T14" fmla="*/ 160 w 225"/>
                  <a:gd name="T15" fmla="*/ 181 h 185"/>
                  <a:gd name="T16" fmla="*/ 15 w 225"/>
                  <a:gd name="T17" fmla="*/ 149 h 185"/>
                  <a:gd name="T18" fmla="*/ 0 w 225"/>
                  <a:gd name="T19" fmla="*/ 139 h 185"/>
                  <a:gd name="T20" fmla="*/ 0 w 225"/>
                  <a:gd name="T21" fmla="*/ 134 h 185"/>
                  <a:gd name="T22" fmla="*/ 2 w 225"/>
                  <a:gd name="T23" fmla="*/ 124 h 185"/>
                  <a:gd name="T24" fmla="*/ 21 w 225"/>
                  <a:gd name="T25" fmla="*/ 33 h 185"/>
                  <a:gd name="T26" fmla="*/ 25 w 225"/>
                  <a:gd name="T27" fmla="*/ 12 h 185"/>
                  <a:gd name="T28" fmla="*/ 29 w 225"/>
                  <a:gd name="T29" fmla="*/ 0 h 185"/>
                  <a:gd name="T30" fmla="*/ 44 w 225"/>
                  <a:gd name="T31" fmla="*/ 2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85"/>
                  <a:gd name="T50" fmla="*/ 225 w 225"/>
                  <a:gd name="T51" fmla="*/ 185 h 1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85">
                    <a:moveTo>
                      <a:pt x="44" y="2"/>
                    </a:moveTo>
                    <a:lnTo>
                      <a:pt x="207" y="35"/>
                    </a:lnTo>
                    <a:lnTo>
                      <a:pt x="221" y="44"/>
                    </a:lnTo>
                    <a:lnTo>
                      <a:pt x="225" y="57"/>
                    </a:lnTo>
                    <a:lnTo>
                      <a:pt x="204" y="173"/>
                    </a:lnTo>
                    <a:lnTo>
                      <a:pt x="194" y="179"/>
                    </a:lnTo>
                    <a:lnTo>
                      <a:pt x="175" y="185"/>
                    </a:lnTo>
                    <a:lnTo>
                      <a:pt x="160" y="181"/>
                    </a:lnTo>
                    <a:lnTo>
                      <a:pt x="15" y="149"/>
                    </a:lnTo>
                    <a:lnTo>
                      <a:pt x="0" y="139"/>
                    </a:lnTo>
                    <a:lnTo>
                      <a:pt x="0" y="134"/>
                    </a:lnTo>
                    <a:lnTo>
                      <a:pt x="2" y="124"/>
                    </a:lnTo>
                    <a:lnTo>
                      <a:pt x="21" y="33"/>
                    </a:lnTo>
                    <a:lnTo>
                      <a:pt x="25" y="12"/>
                    </a:lnTo>
                    <a:lnTo>
                      <a:pt x="29" y="0"/>
                    </a:lnTo>
                    <a:lnTo>
                      <a:pt x="44" y="2"/>
                    </a:lnTo>
                    <a:close/>
                  </a:path>
                </a:pathLst>
              </a:custGeom>
              <a:solidFill>
                <a:srgbClr val="BFBFBF"/>
              </a:solidFill>
              <a:ln w="9525">
                <a:noFill/>
                <a:round/>
                <a:headEnd/>
                <a:tailEnd/>
              </a:ln>
            </p:spPr>
            <p:txBody>
              <a:bodyPr/>
              <a:lstStyle/>
              <a:p>
                <a:endParaRPr lang="ar-EG"/>
              </a:p>
            </p:txBody>
          </p:sp>
        </p:grpSp>
        <p:sp>
          <p:nvSpPr>
            <p:cNvPr id="65572" name="Freeform 144"/>
            <p:cNvSpPr>
              <a:spLocks/>
            </p:cNvSpPr>
            <p:nvPr/>
          </p:nvSpPr>
          <p:spPr bwMode="auto">
            <a:xfrm>
              <a:off x="2922" y="3793"/>
              <a:ext cx="174" cy="173"/>
            </a:xfrm>
            <a:custGeom>
              <a:avLst/>
              <a:gdLst>
                <a:gd name="T0" fmla="*/ 0 w 174"/>
                <a:gd name="T1" fmla="*/ 128 h 173"/>
                <a:gd name="T2" fmla="*/ 14 w 174"/>
                <a:gd name="T3" fmla="*/ 148 h 173"/>
                <a:gd name="T4" fmla="*/ 34 w 174"/>
                <a:gd name="T5" fmla="*/ 156 h 173"/>
                <a:gd name="T6" fmla="*/ 74 w 174"/>
                <a:gd name="T7" fmla="*/ 162 h 173"/>
                <a:gd name="T8" fmla="*/ 103 w 174"/>
                <a:gd name="T9" fmla="*/ 168 h 173"/>
                <a:gd name="T10" fmla="*/ 132 w 174"/>
                <a:gd name="T11" fmla="*/ 171 h 173"/>
                <a:gd name="T12" fmla="*/ 151 w 174"/>
                <a:gd name="T13" fmla="*/ 173 h 173"/>
                <a:gd name="T14" fmla="*/ 170 w 174"/>
                <a:gd name="T15" fmla="*/ 168 h 173"/>
                <a:gd name="T16" fmla="*/ 174 w 174"/>
                <a:gd name="T17" fmla="*/ 146 h 173"/>
                <a:gd name="T18" fmla="*/ 162 w 174"/>
                <a:gd name="T19" fmla="*/ 126 h 173"/>
                <a:gd name="T20" fmla="*/ 140 w 174"/>
                <a:gd name="T21" fmla="*/ 99 h 173"/>
                <a:gd name="T22" fmla="*/ 140 w 174"/>
                <a:gd name="T23" fmla="*/ 81 h 173"/>
                <a:gd name="T24" fmla="*/ 158 w 174"/>
                <a:gd name="T25" fmla="*/ 49 h 173"/>
                <a:gd name="T26" fmla="*/ 153 w 174"/>
                <a:gd name="T27" fmla="*/ 26 h 173"/>
                <a:gd name="T28" fmla="*/ 140 w 174"/>
                <a:gd name="T29" fmla="*/ 13 h 173"/>
                <a:gd name="T30" fmla="*/ 114 w 174"/>
                <a:gd name="T31" fmla="*/ 0 h 173"/>
                <a:gd name="T32" fmla="*/ 96 w 174"/>
                <a:gd name="T33" fmla="*/ 6 h 173"/>
                <a:gd name="T34" fmla="*/ 70 w 174"/>
                <a:gd name="T35" fmla="*/ 26 h 173"/>
                <a:gd name="T36" fmla="*/ 43 w 174"/>
                <a:gd name="T37" fmla="*/ 67 h 173"/>
                <a:gd name="T38" fmla="*/ 17 w 174"/>
                <a:gd name="T39" fmla="*/ 90 h 173"/>
                <a:gd name="T40" fmla="*/ 4 w 174"/>
                <a:gd name="T41" fmla="*/ 106 h 173"/>
                <a:gd name="T42" fmla="*/ 0 w 174"/>
                <a:gd name="T43" fmla="*/ 128 h 1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173"/>
                <a:gd name="T68" fmla="*/ 174 w 174"/>
                <a:gd name="T69" fmla="*/ 173 h 1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173">
                  <a:moveTo>
                    <a:pt x="0" y="128"/>
                  </a:moveTo>
                  <a:lnTo>
                    <a:pt x="14" y="148"/>
                  </a:lnTo>
                  <a:lnTo>
                    <a:pt x="34" y="156"/>
                  </a:lnTo>
                  <a:lnTo>
                    <a:pt x="74" y="162"/>
                  </a:lnTo>
                  <a:lnTo>
                    <a:pt x="103" y="168"/>
                  </a:lnTo>
                  <a:lnTo>
                    <a:pt x="132" y="171"/>
                  </a:lnTo>
                  <a:lnTo>
                    <a:pt x="151" y="173"/>
                  </a:lnTo>
                  <a:lnTo>
                    <a:pt x="170" y="168"/>
                  </a:lnTo>
                  <a:lnTo>
                    <a:pt x="174" y="146"/>
                  </a:lnTo>
                  <a:lnTo>
                    <a:pt x="162" y="126"/>
                  </a:lnTo>
                  <a:lnTo>
                    <a:pt x="140" y="99"/>
                  </a:lnTo>
                  <a:lnTo>
                    <a:pt x="140" y="81"/>
                  </a:lnTo>
                  <a:lnTo>
                    <a:pt x="158" y="49"/>
                  </a:lnTo>
                  <a:lnTo>
                    <a:pt x="153" y="26"/>
                  </a:lnTo>
                  <a:lnTo>
                    <a:pt x="140" y="13"/>
                  </a:lnTo>
                  <a:lnTo>
                    <a:pt x="114" y="0"/>
                  </a:lnTo>
                  <a:lnTo>
                    <a:pt x="96" y="6"/>
                  </a:lnTo>
                  <a:lnTo>
                    <a:pt x="70" y="26"/>
                  </a:lnTo>
                  <a:lnTo>
                    <a:pt x="43" y="67"/>
                  </a:lnTo>
                  <a:lnTo>
                    <a:pt x="17" y="90"/>
                  </a:lnTo>
                  <a:lnTo>
                    <a:pt x="4" y="106"/>
                  </a:lnTo>
                  <a:lnTo>
                    <a:pt x="0" y="128"/>
                  </a:lnTo>
                  <a:close/>
                </a:path>
              </a:pathLst>
            </a:custGeom>
            <a:solidFill>
              <a:srgbClr val="FFC080"/>
            </a:solidFill>
            <a:ln w="9525">
              <a:noFill/>
              <a:round/>
              <a:headEnd/>
              <a:tailEnd/>
            </a:ln>
          </p:spPr>
          <p:txBody>
            <a:bodyPr/>
            <a:lstStyle/>
            <a:p>
              <a:endParaRPr lang="ar-EG"/>
            </a:p>
          </p:txBody>
        </p:sp>
        <p:sp>
          <p:nvSpPr>
            <p:cNvPr id="65573" name="Freeform 145"/>
            <p:cNvSpPr>
              <a:spLocks/>
            </p:cNvSpPr>
            <p:nvPr/>
          </p:nvSpPr>
          <p:spPr bwMode="auto">
            <a:xfrm>
              <a:off x="2775" y="3053"/>
              <a:ext cx="886" cy="704"/>
            </a:xfrm>
            <a:custGeom>
              <a:avLst/>
              <a:gdLst>
                <a:gd name="T0" fmla="*/ 620 w 886"/>
                <a:gd name="T1" fmla="*/ 0 h 704"/>
                <a:gd name="T2" fmla="*/ 559 w 886"/>
                <a:gd name="T3" fmla="*/ 26 h 704"/>
                <a:gd name="T4" fmla="*/ 494 w 886"/>
                <a:gd name="T5" fmla="*/ 41 h 704"/>
                <a:gd name="T6" fmla="*/ 418 w 886"/>
                <a:gd name="T7" fmla="*/ 53 h 704"/>
                <a:gd name="T8" fmla="*/ 349 w 886"/>
                <a:gd name="T9" fmla="*/ 53 h 704"/>
                <a:gd name="T10" fmla="*/ 292 w 886"/>
                <a:gd name="T11" fmla="*/ 53 h 704"/>
                <a:gd name="T12" fmla="*/ 254 w 886"/>
                <a:gd name="T13" fmla="*/ 57 h 704"/>
                <a:gd name="T14" fmla="*/ 205 w 886"/>
                <a:gd name="T15" fmla="*/ 95 h 704"/>
                <a:gd name="T16" fmla="*/ 98 w 886"/>
                <a:gd name="T17" fmla="*/ 205 h 704"/>
                <a:gd name="T18" fmla="*/ 45 w 886"/>
                <a:gd name="T19" fmla="*/ 247 h 704"/>
                <a:gd name="T20" fmla="*/ 26 w 886"/>
                <a:gd name="T21" fmla="*/ 285 h 704"/>
                <a:gd name="T22" fmla="*/ 19 w 886"/>
                <a:gd name="T23" fmla="*/ 349 h 704"/>
                <a:gd name="T24" fmla="*/ 15 w 886"/>
                <a:gd name="T25" fmla="*/ 407 h 704"/>
                <a:gd name="T26" fmla="*/ 7 w 886"/>
                <a:gd name="T27" fmla="*/ 505 h 704"/>
                <a:gd name="T28" fmla="*/ 0 w 886"/>
                <a:gd name="T29" fmla="*/ 551 h 704"/>
                <a:gd name="T30" fmla="*/ 0 w 886"/>
                <a:gd name="T31" fmla="*/ 612 h 704"/>
                <a:gd name="T32" fmla="*/ 10 w 886"/>
                <a:gd name="T33" fmla="*/ 639 h 704"/>
                <a:gd name="T34" fmla="*/ 22 w 886"/>
                <a:gd name="T35" fmla="*/ 661 h 704"/>
                <a:gd name="T36" fmla="*/ 42 w 886"/>
                <a:gd name="T37" fmla="*/ 677 h 704"/>
                <a:gd name="T38" fmla="*/ 64 w 886"/>
                <a:gd name="T39" fmla="*/ 684 h 704"/>
                <a:gd name="T40" fmla="*/ 93 w 886"/>
                <a:gd name="T41" fmla="*/ 686 h 704"/>
                <a:gd name="T42" fmla="*/ 123 w 886"/>
                <a:gd name="T43" fmla="*/ 686 h 704"/>
                <a:gd name="T44" fmla="*/ 152 w 886"/>
                <a:gd name="T45" fmla="*/ 680 h 704"/>
                <a:gd name="T46" fmla="*/ 193 w 886"/>
                <a:gd name="T47" fmla="*/ 654 h 704"/>
                <a:gd name="T48" fmla="*/ 222 w 886"/>
                <a:gd name="T49" fmla="*/ 623 h 704"/>
                <a:gd name="T50" fmla="*/ 242 w 886"/>
                <a:gd name="T51" fmla="*/ 595 h 704"/>
                <a:gd name="T52" fmla="*/ 254 w 886"/>
                <a:gd name="T53" fmla="*/ 562 h 704"/>
                <a:gd name="T54" fmla="*/ 265 w 886"/>
                <a:gd name="T55" fmla="*/ 527 h 704"/>
                <a:gd name="T56" fmla="*/ 273 w 886"/>
                <a:gd name="T57" fmla="*/ 498 h 704"/>
                <a:gd name="T58" fmla="*/ 281 w 886"/>
                <a:gd name="T59" fmla="*/ 456 h 704"/>
                <a:gd name="T60" fmla="*/ 277 w 886"/>
                <a:gd name="T61" fmla="*/ 410 h 704"/>
                <a:gd name="T62" fmla="*/ 300 w 886"/>
                <a:gd name="T63" fmla="*/ 399 h 704"/>
                <a:gd name="T64" fmla="*/ 342 w 886"/>
                <a:gd name="T65" fmla="*/ 391 h 704"/>
                <a:gd name="T66" fmla="*/ 414 w 886"/>
                <a:gd name="T67" fmla="*/ 471 h 704"/>
                <a:gd name="T68" fmla="*/ 571 w 886"/>
                <a:gd name="T69" fmla="*/ 582 h 704"/>
                <a:gd name="T70" fmla="*/ 628 w 886"/>
                <a:gd name="T71" fmla="*/ 639 h 704"/>
                <a:gd name="T72" fmla="*/ 693 w 886"/>
                <a:gd name="T73" fmla="*/ 699 h 704"/>
                <a:gd name="T74" fmla="*/ 723 w 886"/>
                <a:gd name="T75" fmla="*/ 704 h 704"/>
                <a:gd name="T76" fmla="*/ 746 w 886"/>
                <a:gd name="T77" fmla="*/ 699 h 704"/>
                <a:gd name="T78" fmla="*/ 776 w 886"/>
                <a:gd name="T79" fmla="*/ 696 h 704"/>
                <a:gd name="T80" fmla="*/ 805 w 886"/>
                <a:gd name="T81" fmla="*/ 675 h 704"/>
                <a:gd name="T82" fmla="*/ 831 w 886"/>
                <a:gd name="T83" fmla="*/ 649 h 704"/>
                <a:gd name="T84" fmla="*/ 856 w 886"/>
                <a:gd name="T85" fmla="*/ 608 h 704"/>
                <a:gd name="T86" fmla="*/ 871 w 886"/>
                <a:gd name="T87" fmla="*/ 569 h 704"/>
                <a:gd name="T88" fmla="*/ 886 w 886"/>
                <a:gd name="T89" fmla="*/ 524 h 704"/>
                <a:gd name="T90" fmla="*/ 886 w 886"/>
                <a:gd name="T91" fmla="*/ 448 h 704"/>
                <a:gd name="T92" fmla="*/ 860 w 886"/>
                <a:gd name="T93" fmla="*/ 357 h 704"/>
                <a:gd name="T94" fmla="*/ 826 w 886"/>
                <a:gd name="T95" fmla="*/ 262 h 704"/>
                <a:gd name="T96" fmla="*/ 780 w 886"/>
                <a:gd name="T97" fmla="*/ 163 h 704"/>
                <a:gd name="T98" fmla="*/ 742 w 886"/>
                <a:gd name="T99" fmla="*/ 110 h 704"/>
                <a:gd name="T100" fmla="*/ 704 w 886"/>
                <a:gd name="T101" fmla="*/ 57 h 704"/>
                <a:gd name="T102" fmla="*/ 662 w 886"/>
                <a:gd name="T103" fmla="*/ 19 h 704"/>
                <a:gd name="T104" fmla="*/ 620 w 886"/>
                <a:gd name="T105" fmla="*/ 0 h 7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86"/>
                <a:gd name="T160" fmla="*/ 0 h 704"/>
                <a:gd name="T161" fmla="*/ 886 w 886"/>
                <a:gd name="T162" fmla="*/ 704 h 7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86" h="704">
                  <a:moveTo>
                    <a:pt x="620" y="0"/>
                  </a:moveTo>
                  <a:lnTo>
                    <a:pt x="559" y="26"/>
                  </a:lnTo>
                  <a:lnTo>
                    <a:pt x="494" y="41"/>
                  </a:lnTo>
                  <a:lnTo>
                    <a:pt x="418" y="53"/>
                  </a:lnTo>
                  <a:lnTo>
                    <a:pt x="349" y="53"/>
                  </a:lnTo>
                  <a:lnTo>
                    <a:pt x="292" y="53"/>
                  </a:lnTo>
                  <a:lnTo>
                    <a:pt x="254" y="57"/>
                  </a:lnTo>
                  <a:lnTo>
                    <a:pt x="205" y="95"/>
                  </a:lnTo>
                  <a:lnTo>
                    <a:pt x="98" y="205"/>
                  </a:lnTo>
                  <a:lnTo>
                    <a:pt x="45" y="247"/>
                  </a:lnTo>
                  <a:lnTo>
                    <a:pt x="26" y="285"/>
                  </a:lnTo>
                  <a:lnTo>
                    <a:pt x="19" y="349"/>
                  </a:lnTo>
                  <a:lnTo>
                    <a:pt x="15" y="407"/>
                  </a:lnTo>
                  <a:lnTo>
                    <a:pt x="7" y="505"/>
                  </a:lnTo>
                  <a:lnTo>
                    <a:pt x="0" y="551"/>
                  </a:lnTo>
                  <a:lnTo>
                    <a:pt x="0" y="612"/>
                  </a:lnTo>
                  <a:lnTo>
                    <a:pt x="10" y="639"/>
                  </a:lnTo>
                  <a:lnTo>
                    <a:pt x="22" y="661"/>
                  </a:lnTo>
                  <a:lnTo>
                    <a:pt x="42" y="677"/>
                  </a:lnTo>
                  <a:lnTo>
                    <a:pt x="64" y="684"/>
                  </a:lnTo>
                  <a:lnTo>
                    <a:pt x="93" y="686"/>
                  </a:lnTo>
                  <a:lnTo>
                    <a:pt x="123" y="686"/>
                  </a:lnTo>
                  <a:lnTo>
                    <a:pt x="152" y="680"/>
                  </a:lnTo>
                  <a:lnTo>
                    <a:pt x="193" y="654"/>
                  </a:lnTo>
                  <a:lnTo>
                    <a:pt x="222" y="623"/>
                  </a:lnTo>
                  <a:lnTo>
                    <a:pt x="242" y="595"/>
                  </a:lnTo>
                  <a:lnTo>
                    <a:pt x="254" y="562"/>
                  </a:lnTo>
                  <a:lnTo>
                    <a:pt x="265" y="527"/>
                  </a:lnTo>
                  <a:lnTo>
                    <a:pt x="273" y="498"/>
                  </a:lnTo>
                  <a:lnTo>
                    <a:pt x="281" y="456"/>
                  </a:lnTo>
                  <a:lnTo>
                    <a:pt x="277" y="410"/>
                  </a:lnTo>
                  <a:lnTo>
                    <a:pt x="300" y="399"/>
                  </a:lnTo>
                  <a:lnTo>
                    <a:pt x="342" y="391"/>
                  </a:lnTo>
                  <a:lnTo>
                    <a:pt x="414" y="471"/>
                  </a:lnTo>
                  <a:lnTo>
                    <a:pt x="571" y="582"/>
                  </a:lnTo>
                  <a:lnTo>
                    <a:pt x="628" y="639"/>
                  </a:lnTo>
                  <a:lnTo>
                    <a:pt x="693" y="699"/>
                  </a:lnTo>
                  <a:lnTo>
                    <a:pt x="723" y="704"/>
                  </a:lnTo>
                  <a:lnTo>
                    <a:pt x="746" y="699"/>
                  </a:lnTo>
                  <a:lnTo>
                    <a:pt x="776" y="696"/>
                  </a:lnTo>
                  <a:lnTo>
                    <a:pt x="805" y="675"/>
                  </a:lnTo>
                  <a:lnTo>
                    <a:pt x="831" y="649"/>
                  </a:lnTo>
                  <a:lnTo>
                    <a:pt x="856" y="608"/>
                  </a:lnTo>
                  <a:lnTo>
                    <a:pt x="871" y="569"/>
                  </a:lnTo>
                  <a:lnTo>
                    <a:pt x="886" y="524"/>
                  </a:lnTo>
                  <a:lnTo>
                    <a:pt x="886" y="448"/>
                  </a:lnTo>
                  <a:lnTo>
                    <a:pt x="860" y="357"/>
                  </a:lnTo>
                  <a:lnTo>
                    <a:pt x="826" y="262"/>
                  </a:lnTo>
                  <a:lnTo>
                    <a:pt x="780" y="163"/>
                  </a:lnTo>
                  <a:lnTo>
                    <a:pt x="742" y="110"/>
                  </a:lnTo>
                  <a:lnTo>
                    <a:pt x="704" y="57"/>
                  </a:lnTo>
                  <a:lnTo>
                    <a:pt x="662" y="19"/>
                  </a:lnTo>
                  <a:lnTo>
                    <a:pt x="620" y="0"/>
                  </a:lnTo>
                  <a:close/>
                </a:path>
              </a:pathLst>
            </a:custGeom>
            <a:solidFill>
              <a:srgbClr val="FFBF7F"/>
            </a:solidFill>
            <a:ln w="9525">
              <a:noFill/>
              <a:round/>
              <a:headEnd/>
              <a:tailEnd/>
            </a:ln>
          </p:spPr>
          <p:txBody>
            <a:bodyPr/>
            <a:lstStyle/>
            <a:p>
              <a:endParaRPr lang="ar-EG"/>
            </a:p>
          </p:txBody>
        </p:sp>
        <p:sp>
          <p:nvSpPr>
            <p:cNvPr id="65574" name="Freeform 146"/>
            <p:cNvSpPr>
              <a:spLocks/>
            </p:cNvSpPr>
            <p:nvPr/>
          </p:nvSpPr>
          <p:spPr bwMode="auto">
            <a:xfrm>
              <a:off x="2885" y="3132"/>
              <a:ext cx="670" cy="522"/>
            </a:xfrm>
            <a:custGeom>
              <a:avLst/>
              <a:gdLst>
                <a:gd name="T0" fmla="*/ 68 w 670"/>
                <a:gd name="T1" fmla="*/ 130 h 522"/>
                <a:gd name="T2" fmla="*/ 4 w 670"/>
                <a:gd name="T3" fmla="*/ 175 h 522"/>
                <a:gd name="T4" fmla="*/ 30 w 670"/>
                <a:gd name="T5" fmla="*/ 202 h 522"/>
                <a:gd name="T6" fmla="*/ 0 w 670"/>
                <a:gd name="T7" fmla="*/ 225 h 522"/>
                <a:gd name="T8" fmla="*/ 11 w 670"/>
                <a:gd name="T9" fmla="*/ 263 h 522"/>
                <a:gd name="T10" fmla="*/ 61 w 670"/>
                <a:gd name="T11" fmla="*/ 282 h 522"/>
                <a:gd name="T12" fmla="*/ 61 w 670"/>
                <a:gd name="T13" fmla="*/ 343 h 522"/>
                <a:gd name="T14" fmla="*/ 83 w 670"/>
                <a:gd name="T15" fmla="*/ 400 h 522"/>
                <a:gd name="T16" fmla="*/ 45 w 670"/>
                <a:gd name="T17" fmla="*/ 453 h 522"/>
                <a:gd name="T18" fmla="*/ 57 w 670"/>
                <a:gd name="T19" fmla="*/ 506 h 522"/>
                <a:gd name="T20" fmla="*/ 106 w 670"/>
                <a:gd name="T21" fmla="*/ 510 h 522"/>
                <a:gd name="T22" fmla="*/ 102 w 670"/>
                <a:gd name="T23" fmla="*/ 442 h 522"/>
                <a:gd name="T24" fmla="*/ 129 w 670"/>
                <a:gd name="T25" fmla="*/ 373 h 522"/>
                <a:gd name="T26" fmla="*/ 102 w 670"/>
                <a:gd name="T27" fmla="*/ 320 h 522"/>
                <a:gd name="T28" fmla="*/ 121 w 670"/>
                <a:gd name="T29" fmla="*/ 286 h 522"/>
                <a:gd name="T30" fmla="*/ 194 w 670"/>
                <a:gd name="T31" fmla="*/ 267 h 522"/>
                <a:gd name="T32" fmla="*/ 228 w 670"/>
                <a:gd name="T33" fmla="*/ 210 h 522"/>
                <a:gd name="T34" fmla="*/ 262 w 670"/>
                <a:gd name="T35" fmla="*/ 183 h 522"/>
                <a:gd name="T36" fmla="*/ 323 w 670"/>
                <a:gd name="T37" fmla="*/ 118 h 522"/>
                <a:gd name="T38" fmla="*/ 361 w 670"/>
                <a:gd name="T39" fmla="*/ 156 h 522"/>
                <a:gd name="T40" fmla="*/ 357 w 670"/>
                <a:gd name="T41" fmla="*/ 270 h 522"/>
                <a:gd name="T42" fmla="*/ 453 w 670"/>
                <a:gd name="T43" fmla="*/ 206 h 522"/>
                <a:gd name="T44" fmla="*/ 487 w 670"/>
                <a:gd name="T45" fmla="*/ 217 h 522"/>
                <a:gd name="T46" fmla="*/ 449 w 670"/>
                <a:gd name="T47" fmla="*/ 270 h 522"/>
                <a:gd name="T48" fmla="*/ 514 w 670"/>
                <a:gd name="T49" fmla="*/ 259 h 522"/>
                <a:gd name="T50" fmla="*/ 564 w 670"/>
                <a:gd name="T51" fmla="*/ 213 h 522"/>
                <a:gd name="T52" fmla="*/ 583 w 670"/>
                <a:gd name="T53" fmla="*/ 232 h 522"/>
                <a:gd name="T54" fmla="*/ 564 w 670"/>
                <a:gd name="T55" fmla="*/ 286 h 522"/>
                <a:gd name="T56" fmla="*/ 583 w 670"/>
                <a:gd name="T57" fmla="*/ 305 h 522"/>
                <a:gd name="T58" fmla="*/ 617 w 670"/>
                <a:gd name="T59" fmla="*/ 255 h 522"/>
                <a:gd name="T60" fmla="*/ 638 w 670"/>
                <a:gd name="T61" fmla="*/ 284 h 522"/>
                <a:gd name="T62" fmla="*/ 666 w 670"/>
                <a:gd name="T63" fmla="*/ 222 h 522"/>
                <a:gd name="T64" fmla="*/ 653 w 670"/>
                <a:gd name="T65" fmla="*/ 120 h 522"/>
                <a:gd name="T66" fmla="*/ 600 w 670"/>
                <a:gd name="T67" fmla="*/ 56 h 522"/>
                <a:gd name="T68" fmla="*/ 527 w 670"/>
                <a:gd name="T69" fmla="*/ 24 h 522"/>
                <a:gd name="T70" fmla="*/ 476 w 670"/>
                <a:gd name="T71" fmla="*/ 23 h 522"/>
                <a:gd name="T72" fmla="*/ 429 w 670"/>
                <a:gd name="T73" fmla="*/ 12 h 522"/>
                <a:gd name="T74" fmla="*/ 388 w 670"/>
                <a:gd name="T75" fmla="*/ 19 h 522"/>
                <a:gd name="T76" fmla="*/ 327 w 670"/>
                <a:gd name="T77" fmla="*/ 4 h 522"/>
                <a:gd name="T78" fmla="*/ 247 w 670"/>
                <a:gd name="T79" fmla="*/ 0 h 522"/>
                <a:gd name="T80" fmla="*/ 182 w 670"/>
                <a:gd name="T81" fmla="*/ 16 h 522"/>
                <a:gd name="T82" fmla="*/ 167 w 670"/>
                <a:gd name="T83" fmla="*/ 62 h 5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0"/>
                <a:gd name="T127" fmla="*/ 0 h 522"/>
                <a:gd name="T128" fmla="*/ 670 w 670"/>
                <a:gd name="T129" fmla="*/ 522 h 5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0" h="522">
                  <a:moveTo>
                    <a:pt x="163" y="99"/>
                  </a:moveTo>
                  <a:lnTo>
                    <a:pt x="68" y="130"/>
                  </a:lnTo>
                  <a:lnTo>
                    <a:pt x="4" y="160"/>
                  </a:lnTo>
                  <a:lnTo>
                    <a:pt x="4" y="175"/>
                  </a:lnTo>
                  <a:lnTo>
                    <a:pt x="34" y="183"/>
                  </a:lnTo>
                  <a:lnTo>
                    <a:pt x="30" y="202"/>
                  </a:lnTo>
                  <a:lnTo>
                    <a:pt x="7" y="217"/>
                  </a:lnTo>
                  <a:lnTo>
                    <a:pt x="0" y="225"/>
                  </a:lnTo>
                  <a:lnTo>
                    <a:pt x="19" y="236"/>
                  </a:lnTo>
                  <a:lnTo>
                    <a:pt x="11" y="263"/>
                  </a:lnTo>
                  <a:lnTo>
                    <a:pt x="34" y="274"/>
                  </a:lnTo>
                  <a:lnTo>
                    <a:pt x="61" y="282"/>
                  </a:lnTo>
                  <a:lnTo>
                    <a:pt x="30" y="301"/>
                  </a:lnTo>
                  <a:lnTo>
                    <a:pt x="61" y="343"/>
                  </a:lnTo>
                  <a:lnTo>
                    <a:pt x="83" y="369"/>
                  </a:lnTo>
                  <a:lnTo>
                    <a:pt x="83" y="400"/>
                  </a:lnTo>
                  <a:lnTo>
                    <a:pt x="61" y="426"/>
                  </a:lnTo>
                  <a:lnTo>
                    <a:pt x="45" y="453"/>
                  </a:lnTo>
                  <a:lnTo>
                    <a:pt x="49" y="487"/>
                  </a:lnTo>
                  <a:lnTo>
                    <a:pt x="57" y="506"/>
                  </a:lnTo>
                  <a:lnTo>
                    <a:pt x="76" y="522"/>
                  </a:lnTo>
                  <a:lnTo>
                    <a:pt x="106" y="510"/>
                  </a:lnTo>
                  <a:lnTo>
                    <a:pt x="95" y="476"/>
                  </a:lnTo>
                  <a:lnTo>
                    <a:pt x="102" y="442"/>
                  </a:lnTo>
                  <a:lnTo>
                    <a:pt x="121" y="407"/>
                  </a:lnTo>
                  <a:lnTo>
                    <a:pt x="129" y="373"/>
                  </a:lnTo>
                  <a:lnTo>
                    <a:pt x="114" y="335"/>
                  </a:lnTo>
                  <a:lnTo>
                    <a:pt x="102" y="320"/>
                  </a:lnTo>
                  <a:lnTo>
                    <a:pt x="121" y="305"/>
                  </a:lnTo>
                  <a:lnTo>
                    <a:pt x="121" y="286"/>
                  </a:lnTo>
                  <a:lnTo>
                    <a:pt x="140" y="270"/>
                  </a:lnTo>
                  <a:lnTo>
                    <a:pt x="194" y="267"/>
                  </a:lnTo>
                  <a:lnTo>
                    <a:pt x="205" y="225"/>
                  </a:lnTo>
                  <a:lnTo>
                    <a:pt x="228" y="210"/>
                  </a:lnTo>
                  <a:lnTo>
                    <a:pt x="251" y="213"/>
                  </a:lnTo>
                  <a:lnTo>
                    <a:pt x="262" y="183"/>
                  </a:lnTo>
                  <a:lnTo>
                    <a:pt x="266" y="160"/>
                  </a:lnTo>
                  <a:lnTo>
                    <a:pt x="323" y="118"/>
                  </a:lnTo>
                  <a:lnTo>
                    <a:pt x="323" y="179"/>
                  </a:lnTo>
                  <a:lnTo>
                    <a:pt x="361" y="156"/>
                  </a:lnTo>
                  <a:lnTo>
                    <a:pt x="357" y="255"/>
                  </a:lnTo>
                  <a:lnTo>
                    <a:pt x="357" y="270"/>
                  </a:lnTo>
                  <a:lnTo>
                    <a:pt x="384" y="270"/>
                  </a:lnTo>
                  <a:lnTo>
                    <a:pt x="453" y="206"/>
                  </a:lnTo>
                  <a:lnTo>
                    <a:pt x="434" y="240"/>
                  </a:lnTo>
                  <a:lnTo>
                    <a:pt x="487" y="217"/>
                  </a:lnTo>
                  <a:lnTo>
                    <a:pt x="465" y="255"/>
                  </a:lnTo>
                  <a:lnTo>
                    <a:pt x="449" y="270"/>
                  </a:lnTo>
                  <a:lnTo>
                    <a:pt x="472" y="278"/>
                  </a:lnTo>
                  <a:lnTo>
                    <a:pt x="514" y="259"/>
                  </a:lnTo>
                  <a:lnTo>
                    <a:pt x="537" y="225"/>
                  </a:lnTo>
                  <a:lnTo>
                    <a:pt x="564" y="213"/>
                  </a:lnTo>
                  <a:lnTo>
                    <a:pt x="552" y="244"/>
                  </a:lnTo>
                  <a:lnTo>
                    <a:pt x="583" y="232"/>
                  </a:lnTo>
                  <a:lnTo>
                    <a:pt x="579" y="259"/>
                  </a:lnTo>
                  <a:lnTo>
                    <a:pt x="564" y="286"/>
                  </a:lnTo>
                  <a:lnTo>
                    <a:pt x="571" y="297"/>
                  </a:lnTo>
                  <a:lnTo>
                    <a:pt x="583" y="305"/>
                  </a:lnTo>
                  <a:lnTo>
                    <a:pt x="609" y="270"/>
                  </a:lnTo>
                  <a:lnTo>
                    <a:pt x="617" y="255"/>
                  </a:lnTo>
                  <a:lnTo>
                    <a:pt x="617" y="312"/>
                  </a:lnTo>
                  <a:lnTo>
                    <a:pt x="638" y="284"/>
                  </a:lnTo>
                  <a:lnTo>
                    <a:pt x="651" y="263"/>
                  </a:lnTo>
                  <a:lnTo>
                    <a:pt x="666" y="222"/>
                  </a:lnTo>
                  <a:lnTo>
                    <a:pt x="670" y="181"/>
                  </a:lnTo>
                  <a:lnTo>
                    <a:pt x="653" y="120"/>
                  </a:lnTo>
                  <a:lnTo>
                    <a:pt x="628" y="79"/>
                  </a:lnTo>
                  <a:lnTo>
                    <a:pt x="600" y="56"/>
                  </a:lnTo>
                  <a:lnTo>
                    <a:pt x="560" y="31"/>
                  </a:lnTo>
                  <a:lnTo>
                    <a:pt x="527" y="24"/>
                  </a:lnTo>
                  <a:lnTo>
                    <a:pt x="503" y="27"/>
                  </a:lnTo>
                  <a:lnTo>
                    <a:pt x="476" y="23"/>
                  </a:lnTo>
                  <a:lnTo>
                    <a:pt x="449" y="19"/>
                  </a:lnTo>
                  <a:lnTo>
                    <a:pt x="429" y="12"/>
                  </a:lnTo>
                  <a:lnTo>
                    <a:pt x="410" y="14"/>
                  </a:lnTo>
                  <a:lnTo>
                    <a:pt x="388" y="19"/>
                  </a:lnTo>
                  <a:lnTo>
                    <a:pt x="342" y="19"/>
                  </a:lnTo>
                  <a:lnTo>
                    <a:pt x="327" y="4"/>
                  </a:lnTo>
                  <a:lnTo>
                    <a:pt x="296" y="0"/>
                  </a:lnTo>
                  <a:lnTo>
                    <a:pt x="247" y="0"/>
                  </a:lnTo>
                  <a:lnTo>
                    <a:pt x="201" y="0"/>
                  </a:lnTo>
                  <a:lnTo>
                    <a:pt x="182" y="16"/>
                  </a:lnTo>
                  <a:lnTo>
                    <a:pt x="173" y="35"/>
                  </a:lnTo>
                  <a:lnTo>
                    <a:pt x="167" y="62"/>
                  </a:lnTo>
                  <a:lnTo>
                    <a:pt x="163" y="99"/>
                  </a:lnTo>
                  <a:close/>
                </a:path>
              </a:pathLst>
            </a:custGeom>
            <a:solidFill>
              <a:srgbClr val="FFA040"/>
            </a:solidFill>
            <a:ln w="9525">
              <a:noFill/>
              <a:round/>
              <a:headEnd/>
              <a:tailEnd/>
            </a:ln>
          </p:spPr>
          <p:txBody>
            <a:bodyPr/>
            <a:lstStyle/>
            <a:p>
              <a:endParaRPr lang="ar-EG"/>
            </a:p>
          </p:txBody>
        </p:sp>
        <p:sp>
          <p:nvSpPr>
            <p:cNvPr id="65575" name="Freeform 147"/>
            <p:cNvSpPr>
              <a:spLocks/>
            </p:cNvSpPr>
            <p:nvPr/>
          </p:nvSpPr>
          <p:spPr bwMode="auto">
            <a:xfrm>
              <a:off x="2786" y="3536"/>
              <a:ext cx="156" cy="141"/>
            </a:xfrm>
            <a:custGeom>
              <a:avLst/>
              <a:gdLst>
                <a:gd name="T0" fmla="*/ 156 w 156"/>
                <a:gd name="T1" fmla="*/ 129 h 141"/>
                <a:gd name="T2" fmla="*/ 156 w 156"/>
                <a:gd name="T3" fmla="*/ 76 h 141"/>
                <a:gd name="T4" fmla="*/ 148 w 156"/>
                <a:gd name="T5" fmla="*/ 49 h 141"/>
                <a:gd name="T6" fmla="*/ 129 w 156"/>
                <a:gd name="T7" fmla="*/ 19 h 141"/>
                <a:gd name="T8" fmla="*/ 99 w 156"/>
                <a:gd name="T9" fmla="*/ 0 h 141"/>
                <a:gd name="T10" fmla="*/ 72 w 156"/>
                <a:gd name="T11" fmla="*/ 0 h 141"/>
                <a:gd name="T12" fmla="*/ 38 w 156"/>
                <a:gd name="T13" fmla="*/ 11 h 141"/>
                <a:gd name="T14" fmla="*/ 19 w 156"/>
                <a:gd name="T15" fmla="*/ 41 h 141"/>
                <a:gd name="T16" fmla="*/ 4 w 156"/>
                <a:gd name="T17" fmla="*/ 83 h 141"/>
                <a:gd name="T18" fmla="*/ 0 w 156"/>
                <a:gd name="T19" fmla="*/ 121 h 141"/>
                <a:gd name="T20" fmla="*/ 32 w 156"/>
                <a:gd name="T21" fmla="*/ 133 h 141"/>
                <a:gd name="T22" fmla="*/ 66 w 156"/>
                <a:gd name="T23" fmla="*/ 141 h 141"/>
                <a:gd name="T24" fmla="*/ 101 w 156"/>
                <a:gd name="T25" fmla="*/ 140 h 141"/>
                <a:gd name="T26" fmla="*/ 134 w 156"/>
                <a:gd name="T27" fmla="*/ 137 h 141"/>
                <a:gd name="T28" fmla="*/ 156 w 156"/>
                <a:gd name="T29" fmla="*/ 129 h 1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6"/>
                <a:gd name="T46" fmla="*/ 0 h 141"/>
                <a:gd name="T47" fmla="*/ 156 w 156"/>
                <a:gd name="T48" fmla="*/ 141 h 1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6" h="141">
                  <a:moveTo>
                    <a:pt x="156" y="129"/>
                  </a:moveTo>
                  <a:lnTo>
                    <a:pt x="156" y="76"/>
                  </a:lnTo>
                  <a:lnTo>
                    <a:pt x="148" y="49"/>
                  </a:lnTo>
                  <a:lnTo>
                    <a:pt x="129" y="19"/>
                  </a:lnTo>
                  <a:lnTo>
                    <a:pt x="99" y="0"/>
                  </a:lnTo>
                  <a:lnTo>
                    <a:pt x="72" y="0"/>
                  </a:lnTo>
                  <a:lnTo>
                    <a:pt x="38" y="11"/>
                  </a:lnTo>
                  <a:lnTo>
                    <a:pt x="19" y="41"/>
                  </a:lnTo>
                  <a:lnTo>
                    <a:pt x="4" y="83"/>
                  </a:lnTo>
                  <a:lnTo>
                    <a:pt x="0" y="121"/>
                  </a:lnTo>
                  <a:lnTo>
                    <a:pt x="32" y="133"/>
                  </a:lnTo>
                  <a:lnTo>
                    <a:pt x="66" y="141"/>
                  </a:lnTo>
                  <a:lnTo>
                    <a:pt x="101" y="140"/>
                  </a:lnTo>
                  <a:lnTo>
                    <a:pt x="134" y="137"/>
                  </a:lnTo>
                  <a:lnTo>
                    <a:pt x="156" y="129"/>
                  </a:lnTo>
                  <a:close/>
                </a:path>
              </a:pathLst>
            </a:custGeom>
            <a:solidFill>
              <a:srgbClr val="FFDFBF"/>
            </a:solidFill>
            <a:ln w="9525">
              <a:noFill/>
              <a:round/>
              <a:headEnd/>
              <a:tailEnd/>
            </a:ln>
          </p:spPr>
          <p:txBody>
            <a:bodyPr/>
            <a:lstStyle/>
            <a:p>
              <a:endParaRPr lang="ar-EG"/>
            </a:p>
          </p:txBody>
        </p:sp>
        <p:sp>
          <p:nvSpPr>
            <p:cNvPr id="65576" name="Freeform 148"/>
            <p:cNvSpPr>
              <a:spLocks/>
            </p:cNvSpPr>
            <p:nvPr/>
          </p:nvSpPr>
          <p:spPr bwMode="auto">
            <a:xfrm>
              <a:off x="2814" y="3539"/>
              <a:ext cx="120" cy="125"/>
            </a:xfrm>
            <a:custGeom>
              <a:avLst/>
              <a:gdLst>
                <a:gd name="T0" fmla="*/ 120 w 120"/>
                <a:gd name="T1" fmla="*/ 56 h 125"/>
                <a:gd name="T2" fmla="*/ 114 w 120"/>
                <a:gd name="T3" fmla="*/ 44 h 125"/>
                <a:gd name="T4" fmla="*/ 101 w 120"/>
                <a:gd name="T5" fmla="*/ 23 h 125"/>
                <a:gd name="T6" fmla="*/ 84 w 120"/>
                <a:gd name="T7" fmla="*/ 10 h 125"/>
                <a:gd name="T8" fmla="*/ 63 w 120"/>
                <a:gd name="T9" fmla="*/ 0 h 125"/>
                <a:gd name="T10" fmla="*/ 41 w 120"/>
                <a:gd name="T11" fmla="*/ 2 h 125"/>
                <a:gd name="T12" fmla="*/ 21 w 120"/>
                <a:gd name="T13" fmla="*/ 8 h 125"/>
                <a:gd name="T14" fmla="*/ 11 w 120"/>
                <a:gd name="T15" fmla="*/ 19 h 125"/>
                <a:gd name="T16" fmla="*/ 0 w 120"/>
                <a:gd name="T17" fmla="*/ 37 h 125"/>
                <a:gd name="T18" fmla="*/ 37 w 120"/>
                <a:gd name="T19" fmla="*/ 40 h 125"/>
                <a:gd name="T20" fmla="*/ 52 w 120"/>
                <a:gd name="T21" fmla="*/ 40 h 125"/>
                <a:gd name="T22" fmla="*/ 71 w 120"/>
                <a:gd name="T23" fmla="*/ 46 h 125"/>
                <a:gd name="T24" fmla="*/ 70 w 120"/>
                <a:gd name="T25" fmla="*/ 76 h 125"/>
                <a:gd name="T26" fmla="*/ 67 w 120"/>
                <a:gd name="T27" fmla="*/ 111 h 125"/>
                <a:gd name="T28" fmla="*/ 66 w 120"/>
                <a:gd name="T29" fmla="*/ 125 h 125"/>
                <a:gd name="T30" fmla="*/ 82 w 120"/>
                <a:gd name="T31" fmla="*/ 122 h 125"/>
                <a:gd name="T32" fmla="*/ 102 w 120"/>
                <a:gd name="T33" fmla="*/ 122 h 125"/>
                <a:gd name="T34" fmla="*/ 118 w 120"/>
                <a:gd name="T35" fmla="*/ 120 h 125"/>
                <a:gd name="T36" fmla="*/ 120 w 120"/>
                <a:gd name="T37" fmla="*/ 106 h 125"/>
                <a:gd name="T38" fmla="*/ 120 w 120"/>
                <a:gd name="T39" fmla="*/ 94 h 125"/>
                <a:gd name="T40" fmla="*/ 119 w 120"/>
                <a:gd name="T41" fmla="*/ 76 h 125"/>
                <a:gd name="T42" fmla="*/ 120 w 120"/>
                <a:gd name="T43" fmla="*/ 56 h 1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5"/>
                <a:gd name="T68" fmla="*/ 120 w 120"/>
                <a:gd name="T69" fmla="*/ 125 h 1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5">
                  <a:moveTo>
                    <a:pt x="120" y="56"/>
                  </a:moveTo>
                  <a:lnTo>
                    <a:pt x="114" y="44"/>
                  </a:lnTo>
                  <a:lnTo>
                    <a:pt x="101" y="23"/>
                  </a:lnTo>
                  <a:lnTo>
                    <a:pt x="84" y="10"/>
                  </a:lnTo>
                  <a:lnTo>
                    <a:pt x="63" y="0"/>
                  </a:lnTo>
                  <a:lnTo>
                    <a:pt x="41" y="2"/>
                  </a:lnTo>
                  <a:lnTo>
                    <a:pt x="21" y="8"/>
                  </a:lnTo>
                  <a:lnTo>
                    <a:pt x="11" y="19"/>
                  </a:lnTo>
                  <a:lnTo>
                    <a:pt x="0" y="37"/>
                  </a:lnTo>
                  <a:lnTo>
                    <a:pt x="37" y="40"/>
                  </a:lnTo>
                  <a:lnTo>
                    <a:pt x="52" y="40"/>
                  </a:lnTo>
                  <a:lnTo>
                    <a:pt x="71" y="46"/>
                  </a:lnTo>
                  <a:lnTo>
                    <a:pt x="70" y="76"/>
                  </a:lnTo>
                  <a:lnTo>
                    <a:pt x="67" y="111"/>
                  </a:lnTo>
                  <a:lnTo>
                    <a:pt x="66" y="125"/>
                  </a:lnTo>
                  <a:lnTo>
                    <a:pt x="82" y="122"/>
                  </a:lnTo>
                  <a:lnTo>
                    <a:pt x="102" y="122"/>
                  </a:lnTo>
                  <a:lnTo>
                    <a:pt x="118" y="120"/>
                  </a:lnTo>
                  <a:lnTo>
                    <a:pt x="120" y="106"/>
                  </a:lnTo>
                  <a:lnTo>
                    <a:pt x="120" y="94"/>
                  </a:lnTo>
                  <a:lnTo>
                    <a:pt x="119" y="76"/>
                  </a:lnTo>
                  <a:lnTo>
                    <a:pt x="120" y="56"/>
                  </a:lnTo>
                  <a:close/>
                </a:path>
              </a:pathLst>
            </a:custGeom>
            <a:solidFill>
              <a:srgbClr val="FFFFFF"/>
            </a:solidFill>
            <a:ln w="9525">
              <a:noFill/>
              <a:round/>
              <a:headEnd/>
              <a:tailEnd/>
            </a:ln>
          </p:spPr>
          <p:txBody>
            <a:bodyPr/>
            <a:lstStyle/>
            <a:p>
              <a:endParaRPr lang="ar-EG"/>
            </a:p>
          </p:txBody>
        </p:sp>
        <p:sp>
          <p:nvSpPr>
            <p:cNvPr id="65577" name="Freeform 149"/>
            <p:cNvSpPr>
              <a:spLocks/>
            </p:cNvSpPr>
            <p:nvPr/>
          </p:nvSpPr>
          <p:spPr bwMode="auto">
            <a:xfrm>
              <a:off x="3118" y="3449"/>
              <a:ext cx="362" cy="312"/>
            </a:xfrm>
            <a:custGeom>
              <a:avLst/>
              <a:gdLst>
                <a:gd name="T0" fmla="*/ 0 w 362"/>
                <a:gd name="T1" fmla="*/ 0 h 312"/>
                <a:gd name="T2" fmla="*/ 46 w 362"/>
                <a:gd name="T3" fmla="*/ 19 h 312"/>
                <a:gd name="T4" fmla="*/ 186 w 362"/>
                <a:gd name="T5" fmla="*/ 115 h 312"/>
                <a:gd name="T6" fmla="*/ 260 w 362"/>
                <a:gd name="T7" fmla="*/ 134 h 312"/>
                <a:gd name="T8" fmla="*/ 332 w 362"/>
                <a:gd name="T9" fmla="*/ 120 h 312"/>
                <a:gd name="T10" fmla="*/ 362 w 362"/>
                <a:gd name="T11" fmla="*/ 183 h 312"/>
                <a:gd name="T12" fmla="*/ 301 w 362"/>
                <a:gd name="T13" fmla="*/ 229 h 312"/>
                <a:gd name="T14" fmla="*/ 351 w 362"/>
                <a:gd name="T15" fmla="*/ 282 h 312"/>
                <a:gd name="T16" fmla="*/ 347 w 362"/>
                <a:gd name="T17" fmla="*/ 312 h 312"/>
                <a:gd name="T18" fmla="*/ 229 w 362"/>
                <a:gd name="T19" fmla="*/ 194 h 312"/>
                <a:gd name="T20" fmla="*/ 125 w 362"/>
                <a:gd name="T21" fmla="*/ 118 h 312"/>
                <a:gd name="T22" fmla="*/ 27 w 362"/>
                <a:gd name="T23" fmla="*/ 42 h 312"/>
                <a:gd name="T24" fmla="*/ 0 w 362"/>
                <a:gd name="T25" fmla="*/ 0 h 3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2"/>
                <a:gd name="T40" fmla="*/ 0 h 312"/>
                <a:gd name="T41" fmla="*/ 362 w 362"/>
                <a:gd name="T42" fmla="*/ 312 h 3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2" h="312">
                  <a:moveTo>
                    <a:pt x="0" y="0"/>
                  </a:moveTo>
                  <a:lnTo>
                    <a:pt x="46" y="19"/>
                  </a:lnTo>
                  <a:lnTo>
                    <a:pt x="186" y="115"/>
                  </a:lnTo>
                  <a:lnTo>
                    <a:pt x="260" y="134"/>
                  </a:lnTo>
                  <a:lnTo>
                    <a:pt x="332" y="120"/>
                  </a:lnTo>
                  <a:lnTo>
                    <a:pt x="362" y="183"/>
                  </a:lnTo>
                  <a:lnTo>
                    <a:pt x="301" y="229"/>
                  </a:lnTo>
                  <a:lnTo>
                    <a:pt x="351" y="282"/>
                  </a:lnTo>
                  <a:lnTo>
                    <a:pt x="347" y="312"/>
                  </a:lnTo>
                  <a:lnTo>
                    <a:pt x="229" y="194"/>
                  </a:lnTo>
                  <a:lnTo>
                    <a:pt x="125" y="118"/>
                  </a:lnTo>
                  <a:lnTo>
                    <a:pt x="27" y="42"/>
                  </a:lnTo>
                  <a:lnTo>
                    <a:pt x="0" y="0"/>
                  </a:lnTo>
                  <a:close/>
                </a:path>
              </a:pathLst>
            </a:custGeom>
            <a:solidFill>
              <a:srgbClr val="804000"/>
            </a:solidFill>
            <a:ln w="9525">
              <a:noFill/>
              <a:round/>
              <a:headEnd/>
              <a:tailEnd/>
            </a:ln>
          </p:spPr>
          <p:txBody>
            <a:bodyPr/>
            <a:lstStyle/>
            <a:p>
              <a:endParaRPr lang="ar-EG"/>
            </a:p>
          </p:txBody>
        </p:sp>
        <p:sp>
          <p:nvSpPr>
            <p:cNvPr id="65578" name="Freeform 150"/>
            <p:cNvSpPr>
              <a:spLocks/>
            </p:cNvSpPr>
            <p:nvPr/>
          </p:nvSpPr>
          <p:spPr bwMode="auto">
            <a:xfrm>
              <a:off x="3138" y="3049"/>
              <a:ext cx="527" cy="700"/>
            </a:xfrm>
            <a:custGeom>
              <a:avLst/>
              <a:gdLst>
                <a:gd name="T0" fmla="*/ 246 w 527"/>
                <a:gd name="T1" fmla="*/ 17 h 700"/>
                <a:gd name="T2" fmla="*/ 280 w 527"/>
                <a:gd name="T3" fmla="*/ 45 h 700"/>
                <a:gd name="T4" fmla="*/ 333 w 527"/>
                <a:gd name="T5" fmla="*/ 88 h 700"/>
                <a:gd name="T6" fmla="*/ 379 w 527"/>
                <a:gd name="T7" fmla="*/ 137 h 700"/>
                <a:gd name="T8" fmla="*/ 409 w 527"/>
                <a:gd name="T9" fmla="*/ 208 h 700"/>
                <a:gd name="T10" fmla="*/ 430 w 527"/>
                <a:gd name="T11" fmla="*/ 297 h 700"/>
                <a:gd name="T12" fmla="*/ 445 w 527"/>
                <a:gd name="T13" fmla="*/ 412 h 700"/>
                <a:gd name="T14" fmla="*/ 415 w 527"/>
                <a:gd name="T15" fmla="*/ 513 h 700"/>
                <a:gd name="T16" fmla="*/ 356 w 527"/>
                <a:gd name="T17" fmla="*/ 547 h 700"/>
                <a:gd name="T18" fmla="*/ 390 w 527"/>
                <a:gd name="T19" fmla="*/ 502 h 700"/>
                <a:gd name="T20" fmla="*/ 421 w 527"/>
                <a:gd name="T21" fmla="*/ 403 h 700"/>
                <a:gd name="T22" fmla="*/ 364 w 527"/>
                <a:gd name="T23" fmla="*/ 486 h 700"/>
                <a:gd name="T24" fmla="*/ 314 w 527"/>
                <a:gd name="T25" fmla="*/ 498 h 700"/>
                <a:gd name="T26" fmla="*/ 292 w 527"/>
                <a:gd name="T27" fmla="*/ 475 h 700"/>
                <a:gd name="T28" fmla="*/ 261 w 527"/>
                <a:gd name="T29" fmla="*/ 464 h 700"/>
                <a:gd name="T30" fmla="*/ 210 w 527"/>
                <a:gd name="T31" fmla="*/ 469 h 700"/>
                <a:gd name="T32" fmla="*/ 162 w 527"/>
                <a:gd name="T33" fmla="*/ 433 h 700"/>
                <a:gd name="T34" fmla="*/ 137 w 527"/>
                <a:gd name="T35" fmla="*/ 426 h 700"/>
                <a:gd name="T36" fmla="*/ 85 w 527"/>
                <a:gd name="T37" fmla="*/ 426 h 700"/>
                <a:gd name="T38" fmla="*/ 70 w 527"/>
                <a:gd name="T39" fmla="*/ 388 h 700"/>
                <a:gd name="T40" fmla="*/ 2 w 527"/>
                <a:gd name="T41" fmla="*/ 392 h 700"/>
                <a:gd name="T42" fmla="*/ 42 w 527"/>
                <a:gd name="T43" fmla="*/ 450 h 700"/>
                <a:gd name="T44" fmla="*/ 114 w 527"/>
                <a:gd name="T45" fmla="*/ 503 h 700"/>
                <a:gd name="T46" fmla="*/ 183 w 527"/>
                <a:gd name="T47" fmla="*/ 545 h 700"/>
                <a:gd name="T48" fmla="*/ 314 w 527"/>
                <a:gd name="T49" fmla="*/ 532 h 700"/>
                <a:gd name="T50" fmla="*/ 246 w 527"/>
                <a:gd name="T51" fmla="*/ 582 h 700"/>
                <a:gd name="T52" fmla="*/ 253 w 527"/>
                <a:gd name="T53" fmla="*/ 631 h 700"/>
                <a:gd name="T54" fmla="*/ 362 w 527"/>
                <a:gd name="T55" fmla="*/ 700 h 700"/>
                <a:gd name="T56" fmla="*/ 444 w 527"/>
                <a:gd name="T57" fmla="*/ 669 h 700"/>
                <a:gd name="T58" fmla="*/ 495 w 527"/>
                <a:gd name="T59" fmla="*/ 618 h 700"/>
                <a:gd name="T60" fmla="*/ 518 w 527"/>
                <a:gd name="T61" fmla="*/ 556 h 700"/>
                <a:gd name="T62" fmla="*/ 525 w 527"/>
                <a:gd name="T63" fmla="*/ 497 h 700"/>
                <a:gd name="T64" fmla="*/ 522 w 527"/>
                <a:gd name="T65" fmla="*/ 454 h 700"/>
                <a:gd name="T66" fmla="*/ 508 w 527"/>
                <a:gd name="T67" fmla="*/ 400 h 700"/>
                <a:gd name="T68" fmla="*/ 478 w 527"/>
                <a:gd name="T69" fmla="*/ 303 h 700"/>
                <a:gd name="T70" fmla="*/ 436 w 527"/>
                <a:gd name="T71" fmla="*/ 204 h 700"/>
                <a:gd name="T72" fmla="*/ 379 w 527"/>
                <a:gd name="T73" fmla="*/ 95 h 700"/>
                <a:gd name="T74" fmla="*/ 272 w 527"/>
                <a:gd name="T75" fmla="*/ 0 h 700"/>
                <a:gd name="T76" fmla="*/ 242 w 527"/>
                <a:gd name="T77" fmla="*/ 7 h 7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7"/>
                <a:gd name="T118" fmla="*/ 0 h 700"/>
                <a:gd name="T119" fmla="*/ 527 w 527"/>
                <a:gd name="T120" fmla="*/ 700 h 7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7" h="700">
                  <a:moveTo>
                    <a:pt x="242" y="7"/>
                  </a:moveTo>
                  <a:lnTo>
                    <a:pt x="246" y="17"/>
                  </a:lnTo>
                  <a:lnTo>
                    <a:pt x="261" y="30"/>
                  </a:lnTo>
                  <a:lnTo>
                    <a:pt x="280" y="45"/>
                  </a:lnTo>
                  <a:lnTo>
                    <a:pt x="314" y="70"/>
                  </a:lnTo>
                  <a:lnTo>
                    <a:pt x="333" y="88"/>
                  </a:lnTo>
                  <a:lnTo>
                    <a:pt x="354" y="106"/>
                  </a:lnTo>
                  <a:lnTo>
                    <a:pt x="379" y="137"/>
                  </a:lnTo>
                  <a:lnTo>
                    <a:pt x="394" y="172"/>
                  </a:lnTo>
                  <a:lnTo>
                    <a:pt x="409" y="208"/>
                  </a:lnTo>
                  <a:lnTo>
                    <a:pt x="419" y="237"/>
                  </a:lnTo>
                  <a:lnTo>
                    <a:pt x="430" y="297"/>
                  </a:lnTo>
                  <a:lnTo>
                    <a:pt x="440" y="333"/>
                  </a:lnTo>
                  <a:lnTo>
                    <a:pt x="445" y="412"/>
                  </a:lnTo>
                  <a:lnTo>
                    <a:pt x="436" y="471"/>
                  </a:lnTo>
                  <a:lnTo>
                    <a:pt x="415" y="513"/>
                  </a:lnTo>
                  <a:lnTo>
                    <a:pt x="387" y="536"/>
                  </a:lnTo>
                  <a:lnTo>
                    <a:pt x="356" y="547"/>
                  </a:lnTo>
                  <a:lnTo>
                    <a:pt x="330" y="551"/>
                  </a:lnTo>
                  <a:lnTo>
                    <a:pt x="390" y="502"/>
                  </a:lnTo>
                  <a:lnTo>
                    <a:pt x="417" y="452"/>
                  </a:lnTo>
                  <a:lnTo>
                    <a:pt x="421" y="403"/>
                  </a:lnTo>
                  <a:lnTo>
                    <a:pt x="387" y="471"/>
                  </a:lnTo>
                  <a:lnTo>
                    <a:pt x="364" y="486"/>
                  </a:lnTo>
                  <a:lnTo>
                    <a:pt x="341" y="494"/>
                  </a:lnTo>
                  <a:lnTo>
                    <a:pt x="314" y="498"/>
                  </a:lnTo>
                  <a:lnTo>
                    <a:pt x="337" y="464"/>
                  </a:lnTo>
                  <a:lnTo>
                    <a:pt x="292" y="475"/>
                  </a:lnTo>
                  <a:lnTo>
                    <a:pt x="299" y="449"/>
                  </a:lnTo>
                  <a:lnTo>
                    <a:pt x="261" y="464"/>
                  </a:lnTo>
                  <a:lnTo>
                    <a:pt x="237" y="467"/>
                  </a:lnTo>
                  <a:lnTo>
                    <a:pt x="210" y="469"/>
                  </a:lnTo>
                  <a:lnTo>
                    <a:pt x="181" y="456"/>
                  </a:lnTo>
                  <a:lnTo>
                    <a:pt x="162" y="433"/>
                  </a:lnTo>
                  <a:lnTo>
                    <a:pt x="154" y="414"/>
                  </a:lnTo>
                  <a:lnTo>
                    <a:pt x="137" y="426"/>
                  </a:lnTo>
                  <a:lnTo>
                    <a:pt x="107" y="433"/>
                  </a:lnTo>
                  <a:lnTo>
                    <a:pt x="85" y="426"/>
                  </a:lnTo>
                  <a:lnTo>
                    <a:pt x="66" y="414"/>
                  </a:lnTo>
                  <a:lnTo>
                    <a:pt x="70" y="388"/>
                  </a:lnTo>
                  <a:lnTo>
                    <a:pt x="17" y="399"/>
                  </a:lnTo>
                  <a:lnTo>
                    <a:pt x="2" y="392"/>
                  </a:lnTo>
                  <a:lnTo>
                    <a:pt x="0" y="412"/>
                  </a:lnTo>
                  <a:lnTo>
                    <a:pt x="42" y="450"/>
                  </a:lnTo>
                  <a:lnTo>
                    <a:pt x="74" y="475"/>
                  </a:lnTo>
                  <a:lnTo>
                    <a:pt x="114" y="503"/>
                  </a:lnTo>
                  <a:lnTo>
                    <a:pt x="149" y="523"/>
                  </a:lnTo>
                  <a:lnTo>
                    <a:pt x="183" y="545"/>
                  </a:lnTo>
                  <a:lnTo>
                    <a:pt x="231" y="574"/>
                  </a:lnTo>
                  <a:lnTo>
                    <a:pt x="314" y="532"/>
                  </a:lnTo>
                  <a:lnTo>
                    <a:pt x="314" y="551"/>
                  </a:lnTo>
                  <a:lnTo>
                    <a:pt x="246" y="582"/>
                  </a:lnTo>
                  <a:lnTo>
                    <a:pt x="242" y="597"/>
                  </a:lnTo>
                  <a:lnTo>
                    <a:pt x="253" y="631"/>
                  </a:lnTo>
                  <a:lnTo>
                    <a:pt x="322" y="688"/>
                  </a:lnTo>
                  <a:lnTo>
                    <a:pt x="362" y="700"/>
                  </a:lnTo>
                  <a:lnTo>
                    <a:pt x="396" y="700"/>
                  </a:lnTo>
                  <a:lnTo>
                    <a:pt x="444" y="669"/>
                  </a:lnTo>
                  <a:lnTo>
                    <a:pt x="468" y="642"/>
                  </a:lnTo>
                  <a:lnTo>
                    <a:pt x="495" y="618"/>
                  </a:lnTo>
                  <a:lnTo>
                    <a:pt x="510" y="583"/>
                  </a:lnTo>
                  <a:lnTo>
                    <a:pt x="518" y="556"/>
                  </a:lnTo>
                  <a:lnTo>
                    <a:pt x="523" y="527"/>
                  </a:lnTo>
                  <a:lnTo>
                    <a:pt x="525" y="497"/>
                  </a:lnTo>
                  <a:lnTo>
                    <a:pt x="527" y="478"/>
                  </a:lnTo>
                  <a:lnTo>
                    <a:pt x="522" y="454"/>
                  </a:lnTo>
                  <a:lnTo>
                    <a:pt x="516" y="426"/>
                  </a:lnTo>
                  <a:lnTo>
                    <a:pt x="508" y="400"/>
                  </a:lnTo>
                  <a:lnTo>
                    <a:pt x="497" y="357"/>
                  </a:lnTo>
                  <a:lnTo>
                    <a:pt x="478" y="303"/>
                  </a:lnTo>
                  <a:lnTo>
                    <a:pt x="457" y="253"/>
                  </a:lnTo>
                  <a:lnTo>
                    <a:pt x="436" y="204"/>
                  </a:lnTo>
                  <a:lnTo>
                    <a:pt x="417" y="160"/>
                  </a:lnTo>
                  <a:lnTo>
                    <a:pt x="379" y="95"/>
                  </a:lnTo>
                  <a:lnTo>
                    <a:pt x="311" y="30"/>
                  </a:lnTo>
                  <a:lnTo>
                    <a:pt x="272" y="0"/>
                  </a:lnTo>
                  <a:lnTo>
                    <a:pt x="253" y="0"/>
                  </a:lnTo>
                  <a:lnTo>
                    <a:pt x="242" y="7"/>
                  </a:lnTo>
                  <a:close/>
                </a:path>
              </a:pathLst>
            </a:custGeom>
            <a:solidFill>
              <a:srgbClr val="BF3F00"/>
            </a:solidFill>
            <a:ln w="9525">
              <a:noFill/>
              <a:round/>
              <a:headEnd/>
              <a:tailEnd/>
            </a:ln>
          </p:spPr>
          <p:txBody>
            <a:bodyPr/>
            <a:lstStyle/>
            <a:p>
              <a:endParaRPr lang="ar-EG"/>
            </a:p>
          </p:txBody>
        </p:sp>
        <p:sp>
          <p:nvSpPr>
            <p:cNvPr id="65579" name="Freeform 151"/>
            <p:cNvSpPr>
              <a:spLocks/>
            </p:cNvSpPr>
            <p:nvPr/>
          </p:nvSpPr>
          <p:spPr bwMode="auto">
            <a:xfrm>
              <a:off x="3018" y="3341"/>
              <a:ext cx="543" cy="456"/>
            </a:xfrm>
            <a:custGeom>
              <a:avLst/>
              <a:gdLst>
                <a:gd name="T0" fmla="*/ 543 w 543"/>
                <a:gd name="T1" fmla="*/ 401 h 456"/>
                <a:gd name="T2" fmla="*/ 509 w 543"/>
                <a:gd name="T3" fmla="*/ 409 h 456"/>
                <a:gd name="T4" fmla="*/ 465 w 543"/>
                <a:gd name="T5" fmla="*/ 401 h 456"/>
                <a:gd name="T6" fmla="*/ 427 w 543"/>
                <a:gd name="T7" fmla="*/ 375 h 456"/>
                <a:gd name="T8" fmla="*/ 361 w 543"/>
                <a:gd name="T9" fmla="*/ 302 h 456"/>
                <a:gd name="T10" fmla="*/ 309 w 543"/>
                <a:gd name="T11" fmla="*/ 243 h 456"/>
                <a:gd name="T12" fmla="*/ 223 w 543"/>
                <a:gd name="T13" fmla="*/ 188 h 456"/>
                <a:gd name="T14" fmla="*/ 107 w 543"/>
                <a:gd name="T15" fmla="*/ 107 h 456"/>
                <a:gd name="T16" fmla="*/ 124 w 543"/>
                <a:gd name="T17" fmla="*/ 89 h 456"/>
                <a:gd name="T18" fmla="*/ 145 w 543"/>
                <a:gd name="T19" fmla="*/ 57 h 456"/>
                <a:gd name="T20" fmla="*/ 153 w 543"/>
                <a:gd name="T21" fmla="*/ 19 h 456"/>
                <a:gd name="T22" fmla="*/ 139 w 543"/>
                <a:gd name="T23" fmla="*/ 6 h 456"/>
                <a:gd name="T24" fmla="*/ 139 w 543"/>
                <a:gd name="T25" fmla="*/ 38 h 456"/>
                <a:gd name="T26" fmla="*/ 130 w 543"/>
                <a:gd name="T27" fmla="*/ 51 h 456"/>
                <a:gd name="T28" fmla="*/ 132 w 543"/>
                <a:gd name="T29" fmla="*/ 23 h 456"/>
                <a:gd name="T30" fmla="*/ 122 w 543"/>
                <a:gd name="T31" fmla="*/ 0 h 456"/>
                <a:gd name="T32" fmla="*/ 118 w 543"/>
                <a:gd name="T33" fmla="*/ 46 h 456"/>
                <a:gd name="T34" fmla="*/ 103 w 543"/>
                <a:gd name="T35" fmla="*/ 72 h 456"/>
                <a:gd name="T36" fmla="*/ 86 w 543"/>
                <a:gd name="T37" fmla="*/ 89 h 456"/>
                <a:gd name="T38" fmla="*/ 67 w 543"/>
                <a:gd name="T39" fmla="*/ 93 h 456"/>
                <a:gd name="T40" fmla="*/ 46 w 543"/>
                <a:gd name="T41" fmla="*/ 86 h 456"/>
                <a:gd name="T42" fmla="*/ 40 w 543"/>
                <a:gd name="T43" fmla="*/ 80 h 456"/>
                <a:gd name="T44" fmla="*/ 35 w 543"/>
                <a:gd name="T45" fmla="*/ 67 h 456"/>
                <a:gd name="T46" fmla="*/ 61 w 543"/>
                <a:gd name="T47" fmla="*/ 57 h 456"/>
                <a:gd name="T48" fmla="*/ 86 w 543"/>
                <a:gd name="T49" fmla="*/ 38 h 456"/>
                <a:gd name="T50" fmla="*/ 94 w 543"/>
                <a:gd name="T51" fmla="*/ 25 h 456"/>
                <a:gd name="T52" fmla="*/ 59 w 543"/>
                <a:gd name="T53" fmla="*/ 44 h 456"/>
                <a:gd name="T54" fmla="*/ 44 w 543"/>
                <a:gd name="T55" fmla="*/ 49 h 456"/>
                <a:gd name="T56" fmla="*/ 25 w 543"/>
                <a:gd name="T57" fmla="*/ 53 h 456"/>
                <a:gd name="T58" fmla="*/ 14 w 543"/>
                <a:gd name="T59" fmla="*/ 55 h 456"/>
                <a:gd name="T60" fmla="*/ 0 w 543"/>
                <a:gd name="T61" fmla="*/ 49 h 456"/>
                <a:gd name="T62" fmla="*/ 20 w 543"/>
                <a:gd name="T63" fmla="*/ 78 h 456"/>
                <a:gd name="T64" fmla="*/ 27 w 543"/>
                <a:gd name="T65" fmla="*/ 97 h 456"/>
                <a:gd name="T66" fmla="*/ 29 w 543"/>
                <a:gd name="T67" fmla="*/ 118 h 456"/>
                <a:gd name="T68" fmla="*/ 31 w 543"/>
                <a:gd name="T69" fmla="*/ 146 h 456"/>
                <a:gd name="T70" fmla="*/ 33 w 543"/>
                <a:gd name="T71" fmla="*/ 164 h 456"/>
                <a:gd name="T72" fmla="*/ 31 w 543"/>
                <a:gd name="T73" fmla="*/ 211 h 456"/>
                <a:gd name="T74" fmla="*/ 46 w 543"/>
                <a:gd name="T75" fmla="*/ 183 h 456"/>
                <a:gd name="T76" fmla="*/ 59 w 543"/>
                <a:gd name="T77" fmla="*/ 164 h 456"/>
                <a:gd name="T78" fmla="*/ 82 w 543"/>
                <a:gd name="T79" fmla="*/ 152 h 456"/>
                <a:gd name="T80" fmla="*/ 96 w 543"/>
                <a:gd name="T81" fmla="*/ 150 h 456"/>
                <a:gd name="T82" fmla="*/ 118 w 543"/>
                <a:gd name="T83" fmla="*/ 156 h 456"/>
                <a:gd name="T84" fmla="*/ 158 w 543"/>
                <a:gd name="T85" fmla="*/ 175 h 456"/>
                <a:gd name="T86" fmla="*/ 204 w 543"/>
                <a:gd name="T87" fmla="*/ 203 h 456"/>
                <a:gd name="T88" fmla="*/ 251 w 543"/>
                <a:gd name="T89" fmla="*/ 240 h 456"/>
                <a:gd name="T90" fmla="*/ 302 w 543"/>
                <a:gd name="T91" fmla="*/ 289 h 456"/>
                <a:gd name="T92" fmla="*/ 325 w 543"/>
                <a:gd name="T93" fmla="*/ 310 h 456"/>
                <a:gd name="T94" fmla="*/ 334 w 543"/>
                <a:gd name="T95" fmla="*/ 321 h 456"/>
                <a:gd name="T96" fmla="*/ 363 w 543"/>
                <a:gd name="T97" fmla="*/ 333 h 456"/>
                <a:gd name="T98" fmla="*/ 386 w 543"/>
                <a:gd name="T99" fmla="*/ 358 h 456"/>
                <a:gd name="T100" fmla="*/ 439 w 543"/>
                <a:gd name="T101" fmla="*/ 407 h 456"/>
                <a:gd name="T102" fmla="*/ 450 w 543"/>
                <a:gd name="T103" fmla="*/ 415 h 456"/>
                <a:gd name="T104" fmla="*/ 463 w 543"/>
                <a:gd name="T105" fmla="*/ 420 h 456"/>
                <a:gd name="T106" fmla="*/ 465 w 543"/>
                <a:gd name="T107" fmla="*/ 428 h 456"/>
                <a:gd name="T108" fmla="*/ 473 w 543"/>
                <a:gd name="T109" fmla="*/ 437 h 456"/>
                <a:gd name="T110" fmla="*/ 482 w 543"/>
                <a:gd name="T111" fmla="*/ 456 h 456"/>
                <a:gd name="T112" fmla="*/ 479 w 543"/>
                <a:gd name="T113" fmla="*/ 420 h 456"/>
                <a:gd name="T114" fmla="*/ 505 w 543"/>
                <a:gd name="T115" fmla="*/ 424 h 456"/>
                <a:gd name="T116" fmla="*/ 526 w 543"/>
                <a:gd name="T117" fmla="*/ 420 h 456"/>
                <a:gd name="T118" fmla="*/ 543 w 543"/>
                <a:gd name="T119" fmla="*/ 437 h 456"/>
                <a:gd name="T120" fmla="*/ 540 w 543"/>
                <a:gd name="T121" fmla="*/ 416 h 456"/>
                <a:gd name="T122" fmla="*/ 543 w 543"/>
                <a:gd name="T123" fmla="*/ 401 h 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43"/>
                <a:gd name="T187" fmla="*/ 0 h 456"/>
                <a:gd name="T188" fmla="*/ 543 w 543"/>
                <a:gd name="T189" fmla="*/ 456 h 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43" h="456">
                  <a:moveTo>
                    <a:pt x="543" y="401"/>
                  </a:moveTo>
                  <a:lnTo>
                    <a:pt x="509" y="409"/>
                  </a:lnTo>
                  <a:lnTo>
                    <a:pt x="465" y="401"/>
                  </a:lnTo>
                  <a:lnTo>
                    <a:pt x="427" y="375"/>
                  </a:lnTo>
                  <a:lnTo>
                    <a:pt x="361" y="302"/>
                  </a:lnTo>
                  <a:lnTo>
                    <a:pt x="309" y="243"/>
                  </a:lnTo>
                  <a:lnTo>
                    <a:pt x="223" y="188"/>
                  </a:lnTo>
                  <a:lnTo>
                    <a:pt x="107" y="107"/>
                  </a:lnTo>
                  <a:lnTo>
                    <a:pt x="124" y="89"/>
                  </a:lnTo>
                  <a:lnTo>
                    <a:pt x="145" y="57"/>
                  </a:lnTo>
                  <a:lnTo>
                    <a:pt x="153" y="19"/>
                  </a:lnTo>
                  <a:lnTo>
                    <a:pt x="139" y="6"/>
                  </a:lnTo>
                  <a:lnTo>
                    <a:pt x="139" y="38"/>
                  </a:lnTo>
                  <a:lnTo>
                    <a:pt x="130" y="51"/>
                  </a:lnTo>
                  <a:lnTo>
                    <a:pt x="132" y="23"/>
                  </a:lnTo>
                  <a:lnTo>
                    <a:pt x="122" y="0"/>
                  </a:lnTo>
                  <a:lnTo>
                    <a:pt x="118" y="46"/>
                  </a:lnTo>
                  <a:lnTo>
                    <a:pt x="103" y="72"/>
                  </a:lnTo>
                  <a:lnTo>
                    <a:pt x="86" y="89"/>
                  </a:lnTo>
                  <a:lnTo>
                    <a:pt x="67" y="93"/>
                  </a:lnTo>
                  <a:lnTo>
                    <a:pt x="46" y="86"/>
                  </a:lnTo>
                  <a:lnTo>
                    <a:pt x="40" y="80"/>
                  </a:lnTo>
                  <a:lnTo>
                    <a:pt x="35" y="67"/>
                  </a:lnTo>
                  <a:lnTo>
                    <a:pt x="61" y="57"/>
                  </a:lnTo>
                  <a:lnTo>
                    <a:pt x="86" y="38"/>
                  </a:lnTo>
                  <a:lnTo>
                    <a:pt x="94" y="25"/>
                  </a:lnTo>
                  <a:lnTo>
                    <a:pt x="59" y="44"/>
                  </a:lnTo>
                  <a:lnTo>
                    <a:pt x="44" y="49"/>
                  </a:lnTo>
                  <a:lnTo>
                    <a:pt x="25" y="53"/>
                  </a:lnTo>
                  <a:lnTo>
                    <a:pt x="14" y="55"/>
                  </a:lnTo>
                  <a:lnTo>
                    <a:pt x="0" y="49"/>
                  </a:lnTo>
                  <a:lnTo>
                    <a:pt x="20" y="78"/>
                  </a:lnTo>
                  <a:lnTo>
                    <a:pt x="27" y="97"/>
                  </a:lnTo>
                  <a:lnTo>
                    <a:pt x="29" y="118"/>
                  </a:lnTo>
                  <a:lnTo>
                    <a:pt x="31" y="146"/>
                  </a:lnTo>
                  <a:lnTo>
                    <a:pt x="33" y="164"/>
                  </a:lnTo>
                  <a:lnTo>
                    <a:pt x="31" y="211"/>
                  </a:lnTo>
                  <a:lnTo>
                    <a:pt x="46" y="183"/>
                  </a:lnTo>
                  <a:lnTo>
                    <a:pt x="59" y="164"/>
                  </a:lnTo>
                  <a:lnTo>
                    <a:pt x="82" y="152"/>
                  </a:lnTo>
                  <a:lnTo>
                    <a:pt x="96" y="150"/>
                  </a:lnTo>
                  <a:lnTo>
                    <a:pt x="118" y="156"/>
                  </a:lnTo>
                  <a:lnTo>
                    <a:pt x="158" y="175"/>
                  </a:lnTo>
                  <a:lnTo>
                    <a:pt x="204" y="203"/>
                  </a:lnTo>
                  <a:lnTo>
                    <a:pt x="251" y="240"/>
                  </a:lnTo>
                  <a:lnTo>
                    <a:pt x="302" y="289"/>
                  </a:lnTo>
                  <a:lnTo>
                    <a:pt x="325" y="310"/>
                  </a:lnTo>
                  <a:lnTo>
                    <a:pt x="334" y="321"/>
                  </a:lnTo>
                  <a:lnTo>
                    <a:pt x="363" y="333"/>
                  </a:lnTo>
                  <a:lnTo>
                    <a:pt x="386" y="358"/>
                  </a:lnTo>
                  <a:lnTo>
                    <a:pt x="439" y="407"/>
                  </a:lnTo>
                  <a:lnTo>
                    <a:pt x="450" y="415"/>
                  </a:lnTo>
                  <a:lnTo>
                    <a:pt x="463" y="420"/>
                  </a:lnTo>
                  <a:lnTo>
                    <a:pt x="465" y="428"/>
                  </a:lnTo>
                  <a:lnTo>
                    <a:pt x="473" y="437"/>
                  </a:lnTo>
                  <a:lnTo>
                    <a:pt x="482" y="456"/>
                  </a:lnTo>
                  <a:lnTo>
                    <a:pt x="479" y="420"/>
                  </a:lnTo>
                  <a:lnTo>
                    <a:pt x="505" y="424"/>
                  </a:lnTo>
                  <a:lnTo>
                    <a:pt x="526" y="420"/>
                  </a:lnTo>
                  <a:lnTo>
                    <a:pt x="543" y="437"/>
                  </a:lnTo>
                  <a:lnTo>
                    <a:pt x="540" y="416"/>
                  </a:lnTo>
                  <a:lnTo>
                    <a:pt x="543" y="401"/>
                  </a:lnTo>
                  <a:close/>
                </a:path>
              </a:pathLst>
            </a:custGeom>
            <a:solidFill>
              <a:srgbClr val="804000"/>
            </a:solidFill>
            <a:ln w="9525">
              <a:noFill/>
              <a:round/>
              <a:headEnd/>
              <a:tailEnd/>
            </a:ln>
          </p:spPr>
          <p:txBody>
            <a:bodyPr/>
            <a:lstStyle/>
            <a:p>
              <a:endParaRPr lang="ar-EG"/>
            </a:p>
          </p:txBody>
        </p:sp>
      </p:grpSp>
      <p:sp>
        <p:nvSpPr>
          <p:cNvPr id="2" name="مستطيل 1"/>
          <p:cNvSpPr/>
          <p:nvPr/>
        </p:nvSpPr>
        <p:spPr>
          <a:xfrm>
            <a:off x="881673" y="5589240"/>
            <a:ext cx="7101623" cy="923330"/>
          </a:xfrm>
          <a:prstGeom prst="rect">
            <a:avLst/>
          </a:prstGeom>
        </p:spPr>
        <p:txBody>
          <a:bodyPr wrap="none">
            <a:spAutoFit/>
          </a:bodyPr>
          <a:lstStyle/>
          <a:p>
            <a:pPr algn="ctr" rtl="0" fontAlgn="auto">
              <a:spcBef>
                <a:spcPts val="0"/>
              </a:spcBef>
              <a:spcAft>
                <a:spcPts val="0"/>
              </a:spcAft>
              <a:defRPr/>
            </a:pPr>
            <a:r>
              <a:rPr lang="en-US" sz="5400" dirty="0">
                <a:ln>
                  <a:solidFill>
                    <a:schemeClr val="accent2">
                      <a:lumMod val="60000"/>
                      <a:lumOff val="40000"/>
                    </a:schemeClr>
                  </a:solidFill>
                </a:ln>
                <a:solidFill>
                  <a:srgbClr val="FFC000"/>
                </a:solidFill>
                <a:latin typeface="Aharoni" pitchFamily="2" charset="-79"/>
                <a:cs typeface="Aharoni" pitchFamily="2" charset="-79"/>
              </a:rPr>
              <a:t>Dr. </a:t>
            </a:r>
            <a:r>
              <a:rPr lang="en-US" sz="5400" dirty="0">
                <a:ln>
                  <a:solidFill>
                    <a:srgbClr val="0070C0"/>
                  </a:solidFill>
                </a:ln>
                <a:solidFill>
                  <a:schemeClr val="tx2">
                    <a:lumMod val="75000"/>
                  </a:schemeClr>
                </a:solidFill>
                <a:latin typeface="Aharoni" pitchFamily="2" charset="-79"/>
                <a:cs typeface="Aharoni" pitchFamily="2" charset="-79"/>
              </a:rPr>
              <a:t>Khalid Ad-Dosary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34146"/>
                                        </p:tgtEl>
                                        <p:attrNameLst>
                                          <p:attrName>style.visibility</p:attrName>
                                        </p:attrNameLst>
                                      </p:cBhvr>
                                      <p:to>
                                        <p:strVal val="visible"/>
                                      </p:to>
                                    </p:set>
                                    <p:anim calcmode="lin" valueType="num">
                                      <p:cBhvr>
                                        <p:cTn id="7" dur="1000" fill="hold"/>
                                        <p:tgtEl>
                                          <p:spTgt spid="134146"/>
                                        </p:tgtEl>
                                        <p:attrNameLst>
                                          <p:attrName>ppt_w</p:attrName>
                                        </p:attrNameLst>
                                      </p:cBhvr>
                                      <p:tavLst>
                                        <p:tav tm="0">
                                          <p:val>
                                            <p:fltVal val="0"/>
                                          </p:val>
                                        </p:tav>
                                        <p:tav tm="100000">
                                          <p:val>
                                            <p:strVal val="#ppt_w"/>
                                          </p:val>
                                        </p:tav>
                                      </p:tavLst>
                                    </p:anim>
                                    <p:anim calcmode="lin" valueType="num">
                                      <p:cBhvr>
                                        <p:cTn id="8" dur="1000" fill="hold"/>
                                        <p:tgtEl>
                                          <p:spTgt spid="134146"/>
                                        </p:tgtEl>
                                        <p:attrNameLst>
                                          <p:attrName>ppt_h</p:attrName>
                                        </p:attrNameLst>
                                      </p:cBhvr>
                                      <p:tavLst>
                                        <p:tav tm="0">
                                          <p:val>
                                            <p:fltVal val="0"/>
                                          </p:val>
                                        </p:tav>
                                        <p:tav tm="100000">
                                          <p:val>
                                            <p:strVal val="#ppt_h"/>
                                          </p:val>
                                        </p:tav>
                                      </p:tavLst>
                                    </p:anim>
                                    <p:anim calcmode="lin" valueType="num">
                                      <p:cBhvr>
                                        <p:cTn id="9" dur="1000" fill="hold"/>
                                        <p:tgtEl>
                                          <p:spTgt spid="134146"/>
                                        </p:tgtEl>
                                        <p:attrNameLst>
                                          <p:attrName>style.rotation</p:attrName>
                                        </p:attrNameLst>
                                      </p:cBhvr>
                                      <p:tavLst>
                                        <p:tav tm="0">
                                          <p:val>
                                            <p:fltVal val="90"/>
                                          </p:val>
                                        </p:tav>
                                        <p:tav tm="100000">
                                          <p:val>
                                            <p:fltVal val="0"/>
                                          </p:val>
                                        </p:tav>
                                      </p:tavLst>
                                    </p:anim>
                                    <p:animEffect transition="in" filter="fade">
                                      <p:cBhvr>
                                        <p:cTn id="10" dur="1000"/>
                                        <p:tgtEl>
                                          <p:spTgt spid="134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tx2"/>
        </a:solidFill>
        <a:effectLst/>
      </p:bgPr>
    </p:bg>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a:xfrm>
            <a:off x="-965364" y="304800"/>
            <a:ext cx="8842248" cy="682752"/>
          </a:xfrm>
        </p:spPr>
        <p:txBody>
          <a:bodyPr rtlCol="1">
            <a:noAutofit/>
          </a:bodyPr>
          <a:lstStyle/>
          <a:p>
            <a:pPr marL="838200" indent="-838200" rtl="0" eaLnBrk="1" hangingPunct="1">
              <a:defRPr/>
            </a:pPr>
            <a:r>
              <a:rPr lang="en-US" sz="4800" b="1" kern="0" dirty="0" smtClean="0">
                <a:ln>
                  <a:solidFill>
                    <a:srgbClr val="C00000"/>
                  </a:solidFill>
                </a:ln>
                <a:solidFill>
                  <a:srgbClr val="FF0000"/>
                </a:solidFill>
                <a:latin typeface="Aharoni" pitchFamily="2" charset="-79"/>
                <a:cs typeface="Aharoni" pitchFamily="2" charset="-79"/>
              </a:rPr>
              <a:t>Who is Allah?</a:t>
            </a:r>
          </a:p>
        </p:txBody>
      </p:sp>
      <p:sp>
        <p:nvSpPr>
          <p:cNvPr id="90115" name="Rectangle 3"/>
          <p:cNvSpPr>
            <a:spLocks noGrp="1" noChangeArrowheads="1"/>
          </p:cNvSpPr>
          <p:nvPr>
            <p:ph idx="1"/>
          </p:nvPr>
        </p:nvSpPr>
        <p:spPr>
          <a:xfrm>
            <a:off x="304800" y="1219200"/>
            <a:ext cx="6096000" cy="6097588"/>
          </a:xfrm>
        </p:spPr>
        <p:txBody>
          <a:bodyPr rtlCol="1">
            <a:normAutofit fontScale="70000" lnSpcReduction="20000"/>
          </a:bodyPr>
          <a:lstStyle/>
          <a:p>
            <a:pPr marL="0" indent="0" algn="just" rtl="0" eaLnBrk="1" fontAlgn="auto" hangingPunct="1">
              <a:lnSpc>
                <a:spcPct val="90000"/>
              </a:lnSpc>
              <a:spcAft>
                <a:spcPts val="0"/>
              </a:spcAft>
              <a:buFont typeface="Wingdings" pitchFamily="2" charset="2"/>
              <a:buBlip>
                <a:blip r:embed="rId2"/>
              </a:buBlip>
              <a:defRPr/>
            </a:pPr>
            <a:r>
              <a:rPr lang="en-US" sz="2800" b="1" dirty="0" smtClean="0">
                <a:latin typeface="Batang" pitchFamily="18" charset="-127"/>
              </a:rPr>
              <a:t>  </a:t>
            </a:r>
            <a:r>
              <a:rPr lang="en-US" sz="3600" b="1" dirty="0" smtClean="0">
                <a:solidFill>
                  <a:schemeClr val="accent1">
                    <a:lumMod val="20000"/>
                    <a:lumOff val="80000"/>
                  </a:schemeClr>
                </a:solidFill>
                <a:latin typeface="Batang" pitchFamily="18" charset="-127"/>
              </a:rPr>
              <a:t>My God is </a:t>
            </a:r>
            <a:r>
              <a:rPr lang="en-US" sz="4100" b="1" dirty="0" smtClean="0">
                <a:solidFill>
                  <a:srgbClr val="00B0F0"/>
                </a:solidFill>
                <a:effectLst>
                  <a:outerShdw blurRad="38100" dist="38100" dir="2700000" algn="tl">
                    <a:srgbClr val="000000">
                      <a:alpha val="43137"/>
                    </a:srgbClr>
                  </a:outerShdw>
                </a:effectLst>
                <a:latin typeface="Aharoni" pitchFamily="2" charset="-79"/>
                <a:cs typeface="Aharoni" pitchFamily="2" charset="-79"/>
              </a:rPr>
              <a:t>Allah</a:t>
            </a:r>
            <a:r>
              <a:rPr lang="en-US" sz="3600" b="1" dirty="0" smtClean="0">
                <a:latin typeface="Batang" pitchFamily="18" charset="-127"/>
              </a:rPr>
              <a:t> </a:t>
            </a:r>
            <a:r>
              <a:rPr lang="en-US" sz="3600" b="1" dirty="0" smtClean="0">
                <a:solidFill>
                  <a:schemeClr val="accent1">
                    <a:lumMod val="20000"/>
                    <a:lumOff val="80000"/>
                  </a:schemeClr>
                </a:solidFill>
                <a:latin typeface="Batang" pitchFamily="18" charset="-127"/>
              </a:rPr>
              <a:t>Who has created me and all that exists. He nourishes me and all creatures by His bounties.</a:t>
            </a:r>
          </a:p>
          <a:p>
            <a:pPr marL="0" indent="0" algn="l" rtl="0" eaLnBrk="1" fontAlgn="auto" hangingPunct="1">
              <a:lnSpc>
                <a:spcPct val="90000"/>
              </a:lnSpc>
              <a:spcAft>
                <a:spcPts val="0"/>
              </a:spcAft>
              <a:buFont typeface="Arial" pitchFamily="34" charset="0"/>
              <a:buNone/>
              <a:defRPr/>
            </a:pPr>
            <a:endParaRPr lang="en-US" sz="3600" b="1" dirty="0" smtClean="0">
              <a:solidFill>
                <a:srgbClr val="FFFF00"/>
              </a:solidFill>
              <a:latin typeface="Batang" pitchFamily="18" charset="-127"/>
            </a:endParaRPr>
          </a:p>
          <a:p>
            <a:pPr algn="ctr" rtl="0" eaLnBrk="1" fontAlgn="auto" hangingPunct="1">
              <a:spcAft>
                <a:spcPts val="0"/>
              </a:spcAft>
              <a:buFont typeface="Arial" pitchFamily="34" charset="0"/>
              <a:buNone/>
              <a:defRPr/>
            </a:pPr>
            <a:r>
              <a:rPr lang="en-US" sz="4100" b="1" dirty="0" smtClean="0">
                <a:solidFill>
                  <a:srgbClr val="F7B103"/>
                </a:solidFill>
                <a:effectLst>
                  <a:outerShdw blurRad="38100" dist="38100" dir="2700000" algn="tl">
                    <a:srgbClr val="000000">
                      <a:alpha val="43137"/>
                    </a:srgbClr>
                  </a:outerShdw>
                </a:effectLst>
                <a:latin typeface="Calligraph421 BT" pitchFamily="66" charset="0"/>
              </a:rPr>
              <a:t>Where is Allah ?</a:t>
            </a:r>
          </a:p>
          <a:p>
            <a:pPr marL="0" indent="0" algn="just" rtl="0" eaLnBrk="1" fontAlgn="auto" hangingPunct="1">
              <a:lnSpc>
                <a:spcPct val="110000"/>
              </a:lnSpc>
              <a:spcAft>
                <a:spcPts val="0"/>
              </a:spcAft>
              <a:buFont typeface="Wingdings" pitchFamily="2" charset="2"/>
              <a:buBlip>
                <a:blip r:embed="rId2"/>
              </a:buBlip>
              <a:defRPr/>
            </a:pPr>
            <a:r>
              <a:rPr lang="en-US" sz="3600" b="1" dirty="0" smtClean="0">
                <a:latin typeface="Batang" pitchFamily="18" charset="-127"/>
              </a:rPr>
              <a:t>  </a:t>
            </a:r>
            <a:r>
              <a:rPr lang="en-US" sz="4100" b="1" dirty="0" smtClean="0">
                <a:solidFill>
                  <a:srgbClr val="00B0F0"/>
                </a:solidFill>
                <a:effectLst>
                  <a:outerShdw blurRad="38100" dist="38100" dir="2700000" algn="tl">
                    <a:srgbClr val="000000">
                      <a:alpha val="43137"/>
                    </a:srgbClr>
                  </a:outerShdw>
                </a:effectLst>
                <a:latin typeface="Aharoni" pitchFamily="2" charset="-79"/>
                <a:cs typeface="Aharoni" pitchFamily="2" charset="-79"/>
              </a:rPr>
              <a:t>Allah</a:t>
            </a:r>
            <a:r>
              <a:rPr lang="en-US" sz="3600" b="1" dirty="0" smtClean="0">
                <a:latin typeface="Batang" pitchFamily="18" charset="-127"/>
              </a:rPr>
              <a:t> </a:t>
            </a:r>
            <a:r>
              <a:rPr lang="en-US" sz="3600" b="1" dirty="0" smtClean="0">
                <a:solidFill>
                  <a:schemeClr val="accent1">
                    <a:lumMod val="20000"/>
                    <a:lumOff val="80000"/>
                  </a:schemeClr>
                </a:solidFill>
                <a:latin typeface="Batang" pitchFamily="18" charset="-127"/>
              </a:rPr>
              <a:t>is settled over His Mighty Throne, but He is with us by His Knowledge, Hearing ,Seeing and other attributes. As He said, "Fear not; verily! I am with you both hearing and seeing.” (Taha: 20:46)</a:t>
            </a:r>
          </a:p>
          <a:p>
            <a:pPr marL="0" indent="0" algn="l" rtl="0" eaLnBrk="1" fontAlgn="auto" hangingPunct="1">
              <a:lnSpc>
                <a:spcPct val="90000"/>
              </a:lnSpc>
              <a:spcAft>
                <a:spcPts val="0"/>
              </a:spcAft>
              <a:buFont typeface="Arial" pitchFamily="34" charset="0"/>
              <a:buNone/>
              <a:defRPr/>
            </a:pPr>
            <a:endParaRPr lang="en-US" sz="3600" b="1" dirty="0" smtClean="0">
              <a:solidFill>
                <a:schemeClr val="tx2"/>
              </a:solidFill>
              <a:latin typeface="Batang" pitchFamily="18" charset="-127"/>
            </a:endParaRPr>
          </a:p>
          <a:p>
            <a:pPr marL="0" indent="0" algn="just" rtl="0" eaLnBrk="1" fontAlgn="auto" hangingPunct="1">
              <a:lnSpc>
                <a:spcPct val="90000"/>
              </a:lnSpc>
              <a:spcAft>
                <a:spcPts val="0"/>
              </a:spcAft>
              <a:buFont typeface="Wingdings" pitchFamily="2" charset="2"/>
              <a:buBlip>
                <a:blip r:embed="rId2"/>
              </a:buBlip>
              <a:defRPr/>
            </a:pPr>
            <a:r>
              <a:rPr lang="en-US" sz="3600" b="1" dirty="0" smtClean="0">
                <a:solidFill>
                  <a:schemeClr val="tx2"/>
                </a:solidFill>
                <a:latin typeface="Batang" pitchFamily="18" charset="-127"/>
              </a:rPr>
              <a:t>  </a:t>
            </a:r>
            <a:r>
              <a:rPr lang="en-US" sz="4100" b="1" dirty="0" smtClean="0">
                <a:solidFill>
                  <a:srgbClr val="00B0F0"/>
                </a:solidFill>
                <a:effectLst>
                  <a:outerShdw blurRad="38100" dist="38100" dir="2700000" algn="tl">
                    <a:srgbClr val="000000">
                      <a:alpha val="43137"/>
                    </a:srgbClr>
                  </a:outerShdw>
                </a:effectLst>
                <a:latin typeface="Aharoni" pitchFamily="2" charset="-79"/>
                <a:cs typeface="Aharoni" pitchFamily="2" charset="-79"/>
              </a:rPr>
              <a:t>Allah</a:t>
            </a:r>
            <a:r>
              <a:rPr lang="en-US" sz="3600" b="1" dirty="0" smtClean="0">
                <a:latin typeface="Batang" pitchFamily="18" charset="-127"/>
              </a:rPr>
              <a:t> </a:t>
            </a:r>
            <a:r>
              <a:rPr lang="en-US" sz="3600" b="1" dirty="0" smtClean="0">
                <a:solidFill>
                  <a:schemeClr val="accent1">
                    <a:lumMod val="20000"/>
                    <a:lumOff val="80000"/>
                  </a:schemeClr>
                </a:solidFill>
                <a:latin typeface="Batang" pitchFamily="18" charset="-127"/>
              </a:rPr>
              <a:t>is above the Heavens raised over the Throne and separated from His creatures.</a:t>
            </a:r>
          </a:p>
          <a:p>
            <a:pPr marL="0" indent="0" eaLnBrk="1" fontAlgn="auto" hangingPunct="1">
              <a:lnSpc>
                <a:spcPct val="90000"/>
              </a:lnSpc>
              <a:spcAft>
                <a:spcPts val="0"/>
              </a:spcAft>
              <a:buFont typeface="Wingdings" pitchFamily="2" charset="2"/>
              <a:buNone/>
              <a:defRPr/>
            </a:pPr>
            <a:endParaRPr lang="en-US" sz="2400" dirty="0" smtClean="0">
              <a:latin typeface="Batang" pitchFamily="18" charset="-127"/>
            </a:endParaRPr>
          </a:p>
        </p:txBody>
      </p:sp>
      <p:pic>
        <p:nvPicPr>
          <p:cNvPr id="8194" name="Picture 2" descr="Pinned Image"/>
          <p:cNvPicPr>
            <a:picLocks noChangeAspect="1" noChangeArrowheads="1"/>
          </p:cNvPicPr>
          <p:nvPr/>
        </p:nvPicPr>
        <p:blipFill rotWithShape="1">
          <a:blip r:embed="rId3" cstate="print">
            <a:extLst>
              <a:ext uri="{28A0092B-C50C-407E-A947-70E740481C1C}"/>
            </a:extLst>
          </a:blip>
          <a:srcRect b="14256"/>
          <a:stretch/>
        </p:blipFill>
        <p:spPr bwMode="auto">
          <a:xfrm>
            <a:off x="6556778" y="0"/>
            <a:ext cx="2648313" cy="6858000"/>
          </a:xfrm>
          <a:prstGeom prst="rect">
            <a:avLst/>
          </a:prstGeom>
          <a:ln>
            <a:noFill/>
          </a:ln>
          <a:effectLst>
            <a:softEdge rad="112500"/>
          </a:effectLst>
          <a:extLst>
            <a:ext uri="{909E8E84-426E-40DD-AFC4-6F175D3DCCD1}"/>
          </a:extLst>
        </p:spPr>
      </p:pic>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fade">
                                      <p:cBhvr>
                                        <p:cTn id="7" dur="100"/>
                                        <p:tgtEl>
                                          <p:spTgt spid="90115">
                                            <p:txEl>
                                              <p:pRg st="0" end="0"/>
                                            </p:txEl>
                                          </p:spTgt>
                                        </p:tgtEl>
                                      </p:cBhvr>
                                    </p:animEffect>
                                    <p:anim calcmode="lin" valueType="num">
                                      <p:cBhvr>
                                        <p:cTn id="8" dur="4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9011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011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011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90115">
                                            <p:txEl>
                                              <p:pRg st="2" end="2"/>
                                            </p:txEl>
                                          </p:spTgt>
                                        </p:tgtEl>
                                        <p:attrNameLst>
                                          <p:attrName>style.visibility</p:attrName>
                                        </p:attrNameLst>
                                      </p:cBhvr>
                                      <p:to>
                                        <p:strVal val="visible"/>
                                      </p:to>
                                    </p:set>
                                    <p:animEffect transition="in" filter="fade">
                                      <p:cBhvr>
                                        <p:cTn id="16" dur="100"/>
                                        <p:tgtEl>
                                          <p:spTgt spid="90115">
                                            <p:txEl>
                                              <p:pRg st="2" end="2"/>
                                            </p:txEl>
                                          </p:spTgt>
                                        </p:tgtEl>
                                      </p:cBhvr>
                                    </p:animEffect>
                                    <p:anim calcmode="lin" valueType="num">
                                      <p:cBhvr>
                                        <p:cTn id="17" dur="4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90115">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9011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9011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90115">
                                            <p:txEl>
                                              <p:pRg st="3" end="3"/>
                                            </p:txEl>
                                          </p:spTgt>
                                        </p:tgtEl>
                                        <p:attrNameLst>
                                          <p:attrName>style.visibility</p:attrName>
                                        </p:attrNameLst>
                                      </p:cBhvr>
                                      <p:to>
                                        <p:strVal val="visible"/>
                                      </p:to>
                                    </p:set>
                                    <p:animEffect transition="in" filter="fade">
                                      <p:cBhvr>
                                        <p:cTn id="25" dur="100"/>
                                        <p:tgtEl>
                                          <p:spTgt spid="90115">
                                            <p:txEl>
                                              <p:pRg st="3" end="3"/>
                                            </p:txEl>
                                          </p:spTgt>
                                        </p:tgtEl>
                                      </p:cBhvr>
                                    </p:animEffect>
                                    <p:anim calcmode="lin" valueType="num">
                                      <p:cBhvr>
                                        <p:cTn id="26" dur="4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p:cTn id="27" dur="400" fill="hold"/>
                                        <p:tgtEl>
                                          <p:spTgt spid="90115">
                                            <p:txEl>
                                              <p:pRg st="3" end="3"/>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9011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9011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0" presetID="43" presetClass="entr" presetSubtype="0" fill="hold" nodeType="withEffect">
                                  <p:stCondLst>
                                    <p:cond delay="0"/>
                                  </p:stCondLst>
                                  <p:childTnLst>
                                    <p:set>
                                      <p:cBhvr>
                                        <p:cTn id="31" dur="1" fill="hold">
                                          <p:stCondLst>
                                            <p:cond delay="0"/>
                                          </p:stCondLst>
                                        </p:cTn>
                                        <p:tgtEl>
                                          <p:spTgt spid="90115">
                                            <p:txEl>
                                              <p:pRg st="5" end="5"/>
                                            </p:txEl>
                                          </p:spTgt>
                                        </p:tgtEl>
                                        <p:attrNameLst>
                                          <p:attrName>style.visibility</p:attrName>
                                        </p:attrNameLst>
                                      </p:cBhvr>
                                      <p:to>
                                        <p:strVal val="visible"/>
                                      </p:to>
                                    </p:set>
                                    <p:animEffect transition="in" filter="fade">
                                      <p:cBhvr>
                                        <p:cTn id="32" dur="100"/>
                                        <p:tgtEl>
                                          <p:spTgt spid="90115">
                                            <p:txEl>
                                              <p:pRg st="5" end="5"/>
                                            </p:txEl>
                                          </p:spTgt>
                                        </p:tgtEl>
                                      </p:cBhvr>
                                    </p:animEffect>
                                    <p:anim calcmode="lin" valueType="num">
                                      <p:cBhvr>
                                        <p:cTn id="33" dur="400" fill="hold"/>
                                        <p:tgtEl>
                                          <p:spTgt spid="90115">
                                            <p:txEl>
                                              <p:pRg st="5" end="5"/>
                                            </p:txEl>
                                          </p:spTgt>
                                        </p:tgtEl>
                                        <p:attrNameLst>
                                          <p:attrName>ppt_x</p:attrName>
                                        </p:attrNameLst>
                                      </p:cBhvr>
                                      <p:tavLst>
                                        <p:tav tm="0">
                                          <p:val>
                                            <p:strVal val="#ppt_x"/>
                                          </p:val>
                                        </p:tav>
                                        <p:tav tm="100000">
                                          <p:val>
                                            <p:strVal val="#ppt_x"/>
                                          </p:val>
                                        </p:tav>
                                      </p:tavLst>
                                    </p:anim>
                                    <p:anim calcmode="lin" valueType="num">
                                      <p:cBhvr>
                                        <p:cTn id="34" dur="400" fill="hold"/>
                                        <p:tgtEl>
                                          <p:spTgt spid="90115">
                                            <p:txEl>
                                              <p:pRg st="5" end="5"/>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9011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9011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rgbClr val="00B050"/>
        </a:solidFill>
        <a:effectLst/>
      </p:bgPr>
    </p:bg>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a:xfrm>
            <a:off x="0" y="3175"/>
            <a:ext cx="6804025" cy="987425"/>
          </a:xfrm>
          <a:solidFill>
            <a:srgbClr val="FF0000"/>
          </a:solidFill>
        </p:spPr>
        <p:txBody>
          <a:bodyPr rtlCol="1">
            <a:normAutofit fontScale="90000"/>
          </a:bodyPr>
          <a:lstStyle/>
          <a:p>
            <a:pPr marL="838200" indent="-838200" eaLnBrk="1" hangingPunct="1">
              <a:defRPr/>
            </a:pPr>
            <a:r>
              <a:rPr lang="en-US" b="1" kern="0" dirty="0" smtClean="0">
                <a:solidFill>
                  <a:schemeClr val="bg1"/>
                </a:solidFill>
                <a:latin typeface="Batang" pitchFamily="18" charset="-127"/>
              </a:rPr>
              <a:t>What does </a:t>
            </a:r>
            <a:r>
              <a:rPr lang="en-US" sz="5300" b="1" kern="0" dirty="0" smtClean="0">
                <a:latin typeface="Batang" pitchFamily="18" charset="-127"/>
              </a:rPr>
              <a:t>'Islam'</a:t>
            </a:r>
            <a:r>
              <a:rPr lang="en-US" b="1" kern="0" dirty="0" smtClean="0">
                <a:solidFill>
                  <a:schemeClr val="bg1"/>
                </a:solidFill>
                <a:latin typeface="Batang" pitchFamily="18" charset="-127"/>
              </a:rPr>
              <a:t> mean?  </a:t>
            </a:r>
          </a:p>
        </p:txBody>
      </p:sp>
      <p:sp>
        <p:nvSpPr>
          <p:cNvPr id="91139" name="Rectangle 3"/>
          <p:cNvSpPr>
            <a:spLocks noGrp="1" noChangeArrowheads="1"/>
          </p:cNvSpPr>
          <p:nvPr>
            <p:ph idx="1"/>
          </p:nvPr>
        </p:nvSpPr>
        <p:spPr>
          <a:xfrm>
            <a:off x="179388" y="1125538"/>
            <a:ext cx="6337300" cy="4810125"/>
          </a:xfrm>
        </p:spPr>
        <p:txBody>
          <a:bodyPr rtlCol="1">
            <a:noAutofit/>
          </a:bodyPr>
          <a:lstStyle/>
          <a:p>
            <a:pPr algn="just" rtl="0" eaLnBrk="1" fontAlgn="auto" hangingPunct="1">
              <a:lnSpc>
                <a:spcPct val="80000"/>
              </a:lnSpc>
              <a:spcAft>
                <a:spcPts val="0"/>
              </a:spcAft>
              <a:buFont typeface="Wingdings" pitchFamily="2" charset="2"/>
              <a:buBlip>
                <a:blip r:embed="rId2"/>
              </a:buBlip>
              <a:defRPr/>
            </a:pPr>
            <a:r>
              <a:rPr lang="en-US" sz="2800" dirty="0" smtClean="0">
                <a:latin typeface="Aharoni" pitchFamily="2" charset="-79"/>
                <a:cs typeface="Aharoni" pitchFamily="2" charset="-79"/>
              </a:rPr>
              <a:t>  The Arabic word </a:t>
            </a:r>
            <a:r>
              <a:rPr lang="en-US" sz="4000"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'Islam'</a:t>
            </a:r>
            <a:r>
              <a:rPr lang="en-US" sz="2800" dirty="0" smtClean="0">
                <a:latin typeface="Aharoni" pitchFamily="2" charset="-79"/>
                <a:cs typeface="Aharoni" pitchFamily="2" charset="-79"/>
              </a:rPr>
              <a:t> simply means </a:t>
            </a:r>
            <a:r>
              <a:rPr lang="en-US" sz="2800" b="1"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'submission', </a:t>
            </a:r>
            <a:r>
              <a:rPr lang="en-US" sz="2800" dirty="0" smtClean="0">
                <a:latin typeface="Aharoni" pitchFamily="2" charset="-79"/>
                <a:cs typeface="Aharoni" pitchFamily="2" charset="-79"/>
              </a:rPr>
              <a:t>and is derived from a word meaning 'peace'. In a religious context it means complete submission to the will of God, Allah.</a:t>
            </a:r>
          </a:p>
          <a:p>
            <a:pPr algn="just" rtl="0" eaLnBrk="1" fontAlgn="auto" hangingPunct="1">
              <a:lnSpc>
                <a:spcPct val="80000"/>
              </a:lnSpc>
              <a:spcAft>
                <a:spcPts val="0"/>
              </a:spcAft>
              <a:buFont typeface="Wingdings" pitchFamily="2" charset="2"/>
              <a:buBlip>
                <a:blip r:embed="rId2"/>
              </a:buBlip>
              <a:defRPr/>
            </a:pPr>
            <a:endParaRPr lang="en-US" sz="2800" dirty="0" smtClean="0">
              <a:latin typeface="Aharoni" pitchFamily="2" charset="-79"/>
              <a:cs typeface="Aharoni" pitchFamily="2" charset="-79"/>
            </a:endParaRPr>
          </a:p>
          <a:p>
            <a:pPr algn="just" rtl="0" eaLnBrk="1" fontAlgn="auto" hangingPunct="1">
              <a:lnSpc>
                <a:spcPct val="80000"/>
              </a:lnSpc>
              <a:spcAft>
                <a:spcPts val="0"/>
              </a:spcAft>
              <a:buFont typeface="Wingdings" pitchFamily="2" charset="2"/>
              <a:buBlip>
                <a:blip r:embed="rId2"/>
              </a:buBlip>
              <a:defRPr/>
            </a:pPr>
            <a:r>
              <a:rPr lang="en-US" sz="2800" dirty="0" smtClean="0">
                <a:latin typeface="Aharoni" pitchFamily="2" charset="-79"/>
                <a:cs typeface="Aharoni" pitchFamily="2" charset="-79"/>
              </a:rPr>
              <a:t> The other meaning of </a:t>
            </a:r>
            <a:r>
              <a:rPr lang="en-US" sz="4000"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Islam</a:t>
            </a:r>
            <a:r>
              <a:rPr lang="en-US" sz="2800" dirty="0" smtClean="0">
                <a:latin typeface="Aharoni" pitchFamily="2" charset="-79"/>
                <a:cs typeface="Aharoni" pitchFamily="2" charset="-79"/>
              </a:rPr>
              <a:t> is peace; peace with the Creator, peace of mind and heart and peace with other fellow human beings. Hence, real happiness is achieved.</a:t>
            </a:r>
          </a:p>
        </p:txBody>
      </p:sp>
      <p:pic>
        <p:nvPicPr>
          <p:cNvPr id="12292" name="Picture 2" descr="Pinned Image"/>
          <p:cNvPicPr>
            <a:picLocks noChangeAspect="1" noChangeArrowheads="1"/>
          </p:cNvPicPr>
          <p:nvPr/>
        </p:nvPicPr>
        <p:blipFill>
          <a:blip r:embed="rId3"/>
          <a:srcRect l="4468"/>
          <a:stretch>
            <a:fillRect/>
          </a:stretch>
        </p:blipFill>
        <p:spPr bwMode="auto">
          <a:xfrm>
            <a:off x="6804025" y="0"/>
            <a:ext cx="2339975"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fade">
                                      <p:cBhvr>
                                        <p:cTn id="7" dur="100"/>
                                        <p:tgtEl>
                                          <p:spTgt spid="91139">
                                            <p:txEl>
                                              <p:pRg st="0" end="0"/>
                                            </p:txEl>
                                          </p:spTgt>
                                        </p:tgtEl>
                                      </p:cBhvr>
                                    </p:animEffect>
                                    <p:anim calcmode="lin" valueType="num">
                                      <p:cBhvr>
                                        <p:cTn id="8" dur="400" fill="hold"/>
                                        <p:tgtEl>
                                          <p:spTgt spid="9113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91139">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113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113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91139">
                                            <p:txEl>
                                              <p:pRg st="2" end="2"/>
                                            </p:txEl>
                                          </p:spTgt>
                                        </p:tgtEl>
                                        <p:attrNameLst>
                                          <p:attrName>style.visibility</p:attrName>
                                        </p:attrNameLst>
                                      </p:cBhvr>
                                      <p:to>
                                        <p:strVal val="visible"/>
                                      </p:to>
                                    </p:set>
                                    <p:animEffect transition="in" filter="fade">
                                      <p:cBhvr>
                                        <p:cTn id="14" dur="100"/>
                                        <p:tgtEl>
                                          <p:spTgt spid="91139">
                                            <p:txEl>
                                              <p:pRg st="2" end="2"/>
                                            </p:txEl>
                                          </p:spTgt>
                                        </p:tgtEl>
                                      </p:cBhvr>
                                    </p:animEffect>
                                    <p:anim calcmode="lin" valueType="num">
                                      <p:cBhvr>
                                        <p:cTn id="15" dur="4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p:cTn id="16" dur="400" fill="hold"/>
                                        <p:tgtEl>
                                          <p:spTgt spid="91139">
                                            <p:txEl>
                                              <p:pRg st="2" end="2"/>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91139">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91139">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92D050"/>
            </a:gs>
            <a:gs pos="8000">
              <a:srgbClr val="92D050"/>
            </a:gs>
            <a:gs pos="22100">
              <a:schemeClr val="accent6">
                <a:lumMod val="75000"/>
              </a:schemeClr>
            </a:gs>
            <a:gs pos="51000">
              <a:srgbClr val="FF0000"/>
            </a:gs>
            <a:gs pos="69000">
              <a:srgbClr val="FFFF00"/>
            </a:gs>
            <a:gs pos="33000">
              <a:srgbClr val="FF0000"/>
            </a:gs>
            <a:gs pos="37082">
              <a:srgbClr val="F23205"/>
            </a:gs>
            <a:gs pos="20000">
              <a:srgbClr val="00B0F0"/>
            </a:gs>
            <a:gs pos="84000">
              <a:srgbClr val="150DB3"/>
            </a:gs>
          </a:gsLst>
          <a:lin ang="0" scaled="1"/>
          <a:tileRect/>
        </a:gradFill>
        <a:effectLst/>
      </p:bgPr>
    </p:bg>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a:xfrm>
            <a:off x="0" y="404664"/>
            <a:ext cx="6696744" cy="1080120"/>
          </a:xfrm>
        </p:spPr>
        <p:txBody>
          <a:bodyPr rtlCol="1">
            <a:noAutofit/>
          </a:bodyPr>
          <a:lstStyle/>
          <a:p>
            <a:pPr marL="838200" indent="-838200" rtl="0" eaLnBrk="1" hangingPunct="1">
              <a:defRPr/>
            </a:pPr>
            <a:r>
              <a:rPr lang="en-US" sz="3200" b="1" kern="0" dirty="0" smtClean="0">
                <a:ln>
                  <a:solidFill>
                    <a:srgbClr val="FF0000"/>
                  </a:solidFill>
                </a:ln>
                <a:solidFill>
                  <a:schemeClr val="bg1"/>
                </a:solidFill>
                <a:latin typeface="Aharoni" pitchFamily="2" charset="-79"/>
                <a:cs typeface="Aharoni" pitchFamily="2" charset="-79"/>
              </a:rPr>
              <a:t>What does submission to the Will </a:t>
            </a:r>
            <a:br>
              <a:rPr lang="en-US" sz="3200" b="1" kern="0" dirty="0" smtClean="0">
                <a:ln>
                  <a:solidFill>
                    <a:srgbClr val="FF0000"/>
                  </a:solidFill>
                </a:ln>
                <a:solidFill>
                  <a:schemeClr val="bg1"/>
                </a:solidFill>
                <a:latin typeface="Aharoni" pitchFamily="2" charset="-79"/>
                <a:cs typeface="Aharoni" pitchFamily="2" charset="-79"/>
              </a:rPr>
            </a:br>
            <a:r>
              <a:rPr lang="en-US" sz="3200" b="1" kern="0" dirty="0" smtClean="0">
                <a:ln>
                  <a:solidFill>
                    <a:srgbClr val="FF0000"/>
                  </a:solidFill>
                </a:ln>
                <a:solidFill>
                  <a:schemeClr val="bg1"/>
                </a:solidFill>
                <a:latin typeface="Aharoni" pitchFamily="2" charset="-79"/>
                <a:cs typeface="Aharoni" pitchFamily="2" charset="-79"/>
              </a:rPr>
              <a:t>of God</a:t>
            </a:r>
            <a:r>
              <a:rPr lang="en-US" sz="3200" b="1" kern="0" dirty="0">
                <a:ln>
                  <a:solidFill>
                    <a:srgbClr val="FF0000"/>
                  </a:solidFill>
                </a:ln>
                <a:solidFill>
                  <a:schemeClr val="bg1"/>
                </a:solidFill>
                <a:latin typeface="Aharoni" pitchFamily="2" charset="-79"/>
                <a:cs typeface="Aharoni" pitchFamily="2" charset="-79"/>
              </a:rPr>
              <a:t> </a:t>
            </a:r>
            <a:r>
              <a:rPr lang="en-US" sz="3200" b="1" kern="0" dirty="0" smtClean="0">
                <a:ln>
                  <a:solidFill>
                    <a:srgbClr val="FF0000"/>
                  </a:solidFill>
                </a:ln>
                <a:solidFill>
                  <a:schemeClr val="bg1"/>
                </a:solidFill>
                <a:latin typeface="Aharoni" pitchFamily="2" charset="-79"/>
                <a:cs typeface="Aharoni" pitchFamily="2" charset="-79"/>
              </a:rPr>
              <a:t>(Allah) mean?</a:t>
            </a:r>
            <a:r>
              <a:rPr lang="en-US" sz="3200" b="1" kern="0" dirty="0" smtClean="0">
                <a:ln>
                  <a:solidFill>
                    <a:srgbClr val="FF0000"/>
                  </a:solidFill>
                </a:ln>
                <a:solidFill>
                  <a:schemeClr val="bg1">
                    <a:lumMod val="85000"/>
                    <a:lumOff val="15000"/>
                  </a:schemeClr>
                </a:solidFill>
                <a:latin typeface="Aharoni" pitchFamily="2" charset="-79"/>
                <a:cs typeface="Aharoni" pitchFamily="2" charset="-79"/>
              </a:rPr>
              <a:t> </a:t>
            </a:r>
          </a:p>
        </p:txBody>
      </p:sp>
      <p:sp>
        <p:nvSpPr>
          <p:cNvPr id="92163" name="Rectangle 3"/>
          <p:cNvSpPr>
            <a:spLocks noGrp="1" noChangeArrowheads="1"/>
          </p:cNvSpPr>
          <p:nvPr>
            <p:ph idx="1"/>
          </p:nvPr>
        </p:nvSpPr>
        <p:spPr>
          <a:xfrm>
            <a:off x="179388" y="1484313"/>
            <a:ext cx="6192837" cy="4525962"/>
          </a:xfrm>
        </p:spPr>
        <p:txBody>
          <a:bodyPr/>
          <a:lstStyle/>
          <a:p>
            <a:pPr algn="just" rtl="0" eaLnBrk="1" hangingPunct="1">
              <a:buFont typeface="Wingdings" pitchFamily="2" charset="2"/>
              <a:buBlip>
                <a:blip r:embed="rId2"/>
              </a:buBlip>
            </a:pPr>
            <a:r>
              <a:rPr lang="en-US" sz="2400" smtClean="0">
                <a:latin typeface="Blue Highway Linocut"/>
                <a:cs typeface="Arial" pitchFamily="34" charset="0"/>
              </a:rPr>
              <a:t>Accepting the One True God, Allah, Who is the Creator of all things seen and unseen; to obey His commands and worship non-other than Him alone.</a:t>
            </a:r>
          </a:p>
          <a:p>
            <a:pPr algn="just" rtl="0" eaLnBrk="1" hangingPunct="1">
              <a:buFont typeface="Arial" pitchFamily="34" charset="0"/>
              <a:buNone/>
            </a:pPr>
            <a:endParaRPr lang="en-US" sz="2400" smtClean="0">
              <a:latin typeface="Blue Highway Linocut"/>
              <a:cs typeface="Arial" pitchFamily="34" charset="0"/>
            </a:endParaRPr>
          </a:p>
          <a:p>
            <a:pPr algn="just" rtl="0" eaLnBrk="1" hangingPunct="1">
              <a:buFont typeface="Wingdings" pitchFamily="2" charset="2"/>
              <a:buBlip>
                <a:blip r:embed="rId2"/>
              </a:buBlip>
            </a:pPr>
            <a:r>
              <a:rPr lang="en-US" sz="2400" smtClean="0">
                <a:latin typeface="Blue Highway Linocut"/>
                <a:cs typeface="Arial" pitchFamily="34" charset="0"/>
              </a:rPr>
              <a:t>“Hear O Israel Thy Lord our God is One Lord and though shalt love thy Lord, thy God with all thy heart and with all thy soul and with all thy mind and with all thy strength.” </a:t>
            </a:r>
            <a:r>
              <a:rPr lang="en-US" sz="2400" smtClean="0">
                <a:solidFill>
                  <a:schemeClr val="bg1"/>
                </a:solidFill>
                <a:latin typeface="Blue Highway Linocut"/>
                <a:cs typeface="Arial" pitchFamily="34" charset="0"/>
              </a:rPr>
              <a:t>(Mark 12: 29-30).</a:t>
            </a:r>
          </a:p>
        </p:txBody>
      </p:sp>
      <p:pic>
        <p:nvPicPr>
          <p:cNvPr id="4098" name="Picture 2" descr="C:\Users\Hinda\Desktop\photo\43417583877770625_hLNM5gpV_b.jpg"/>
          <p:cNvPicPr>
            <a:picLocks noChangeAspect="1" noChangeArrowheads="1"/>
          </p:cNvPicPr>
          <p:nvPr/>
        </p:nvPicPr>
        <p:blipFill rotWithShape="1">
          <a:blip r:embed="rId3"/>
          <a:srcRect t="1566" b="5513"/>
          <a:stretch/>
        </p:blipFill>
        <p:spPr bwMode="auto">
          <a:xfrm>
            <a:off x="6659563" y="-7938"/>
            <a:ext cx="2484437" cy="6858001"/>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fade">
                                      <p:cBhvr>
                                        <p:cTn id="7" dur="100"/>
                                        <p:tgtEl>
                                          <p:spTgt spid="92163">
                                            <p:txEl>
                                              <p:pRg st="0" end="0"/>
                                            </p:txEl>
                                          </p:spTgt>
                                        </p:tgtEl>
                                      </p:cBhvr>
                                    </p:animEffect>
                                    <p:anim calcmode="lin" valueType="num">
                                      <p:cBhvr>
                                        <p:cTn id="8" dur="4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9216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216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216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92163">
                                            <p:txEl>
                                              <p:pRg st="2" end="2"/>
                                            </p:txEl>
                                          </p:spTgt>
                                        </p:tgtEl>
                                        <p:attrNameLst>
                                          <p:attrName>style.visibility</p:attrName>
                                        </p:attrNameLst>
                                      </p:cBhvr>
                                      <p:to>
                                        <p:strVal val="visible"/>
                                      </p:to>
                                    </p:set>
                                    <p:animEffect transition="in" filter="fade">
                                      <p:cBhvr>
                                        <p:cTn id="14" dur="100"/>
                                        <p:tgtEl>
                                          <p:spTgt spid="92163">
                                            <p:txEl>
                                              <p:pRg st="2" end="2"/>
                                            </p:txEl>
                                          </p:spTgt>
                                        </p:tgtEl>
                                      </p:cBhvr>
                                    </p:animEffect>
                                    <p:anim calcmode="lin" valueType="num">
                                      <p:cBhvr>
                                        <p:cTn id="15" dur="400" fill="hold"/>
                                        <p:tgtEl>
                                          <p:spTgt spid="92163">
                                            <p:txEl>
                                              <p:pRg st="2" end="2"/>
                                            </p:txEl>
                                          </p:spTgt>
                                        </p:tgtEl>
                                        <p:attrNameLst>
                                          <p:attrName>ppt_x</p:attrName>
                                        </p:attrNameLst>
                                      </p:cBhvr>
                                      <p:tavLst>
                                        <p:tav tm="0">
                                          <p:val>
                                            <p:strVal val="#ppt_x"/>
                                          </p:val>
                                        </p:tav>
                                        <p:tav tm="100000">
                                          <p:val>
                                            <p:strVal val="#ppt_x"/>
                                          </p:val>
                                        </p:tav>
                                      </p:tavLst>
                                    </p:anim>
                                    <p:anim calcmode="lin" valueType="num">
                                      <p:cBhvr>
                                        <p:cTn id="16" dur="400" fill="hold"/>
                                        <p:tgtEl>
                                          <p:spTgt spid="92163">
                                            <p:txEl>
                                              <p:pRg st="2" end="2"/>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9216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9216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a:xfrm>
            <a:off x="395536" y="476672"/>
            <a:ext cx="5136632" cy="987552"/>
          </a:xfrm>
        </p:spPr>
        <p:txBody>
          <a:bodyPr rtlCol="1">
            <a:noAutofit/>
          </a:bodyPr>
          <a:lstStyle/>
          <a:p>
            <a:pPr marL="838200" indent="-838200" eaLnBrk="1" hangingPunct="1">
              <a:defRPr/>
            </a:pPr>
            <a:r>
              <a:rPr lang="en-US" sz="4000" b="1" kern="0" dirty="0" smtClean="0">
                <a:ln>
                  <a:solidFill>
                    <a:schemeClr val="accent6">
                      <a:lumMod val="20000"/>
                      <a:lumOff val="80000"/>
                    </a:schemeClr>
                  </a:solidFill>
                </a:ln>
                <a:solidFill>
                  <a:srgbClr val="00B0F0"/>
                </a:solidFill>
                <a:latin typeface="Aharoni" pitchFamily="2" charset="-79"/>
                <a:cs typeface="Aharoni" pitchFamily="2" charset="-79"/>
              </a:rPr>
              <a:t>What is the Purpose of Creation?</a:t>
            </a:r>
            <a:r>
              <a:rPr lang="en-US" sz="4000" b="1" kern="0" dirty="0" smtClean="0">
                <a:solidFill>
                  <a:srgbClr val="00B0F0"/>
                </a:solidFill>
                <a:latin typeface="Aharoni" pitchFamily="2" charset="-79"/>
                <a:cs typeface="Aharoni" pitchFamily="2" charset="-79"/>
              </a:rPr>
              <a:t> </a:t>
            </a:r>
          </a:p>
        </p:txBody>
      </p:sp>
      <p:sp>
        <p:nvSpPr>
          <p:cNvPr id="93187" name="Rectangle 3"/>
          <p:cNvSpPr>
            <a:spLocks noGrp="1" noChangeArrowheads="1"/>
          </p:cNvSpPr>
          <p:nvPr>
            <p:ph idx="1"/>
          </p:nvPr>
        </p:nvSpPr>
        <p:spPr>
          <a:xfrm>
            <a:off x="107504" y="1052736"/>
            <a:ext cx="5616624" cy="5544616"/>
          </a:xfrm>
        </p:spPr>
        <p:txBody>
          <a:bodyPr rtlCol="1">
            <a:normAutofit lnSpcReduction="10000"/>
          </a:bodyPr>
          <a:lstStyle/>
          <a:p>
            <a:pPr algn="just" eaLnBrk="1" fontAlgn="auto" hangingPunct="1">
              <a:lnSpc>
                <a:spcPct val="80000"/>
              </a:lnSpc>
              <a:spcAft>
                <a:spcPts val="0"/>
              </a:spcAft>
              <a:buFont typeface="Wingdings" pitchFamily="2" charset="2"/>
              <a:buNone/>
              <a:defRPr/>
            </a:pPr>
            <a:endParaRPr lang="en-US" sz="2600" dirty="0" smtClean="0">
              <a:solidFill>
                <a:schemeClr val="tx2"/>
              </a:solidFill>
              <a:latin typeface="Arial" charset="0"/>
            </a:endParaRPr>
          </a:p>
          <a:p>
            <a:pPr algn="just" rtl="0" eaLnBrk="1" fontAlgn="auto" hangingPunct="1">
              <a:lnSpc>
                <a:spcPct val="80000"/>
              </a:lnSpc>
              <a:spcAft>
                <a:spcPts val="0"/>
              </a:spcAft>
              <a:buFont typeface="Arial" pitchFamily="34" charset="0"/>
              <a:buBlip>
                <a:blip r:embed="rId3"/>
              </a:buBlip>
              <a:defRPr/>
            </a:pPr>
            <a:endParaRPr lang="en-US" sz="2600" dirty="0" smtClean="0"/>
          </a:p>
          <a:p>
            <a:pPr marL="0" indent="0" algn="just" rtl="0" eaLnBrk="1" fontAlgn="auto" hangingPunct="1">
              <a:lnSpc>
                <a:spcPct val="80000"/>
              </a:lnSpc>
              <a:spcAft>
                <a:spcPts val="0"/>
              </a:spcAft>
              <a:buClr>
                <a:srgbClr val="FF0000"/>
              </a:buClr>
              <a:buFont typeface="Arial" pitchFamily="34" charset="0"/>
              <a:buNone/>
              <a:defRPr/>
            </a:pPr>
            <a:r>
              <a:rPr lang="en-US" sz="4400" b="1" dirty="0">
                <a:solidFill>
                  <a:schemeClr val="bg1"/>
                </a:solidFill>
              </a:rPr>
              <a:t> </a:t>
            </a:r>
            <a:r>
              <a:rPr lang="en-US" sz="5400" b="1" dirty="0" smtClean="0">
                <a:ln>
                  <a:solidFill>
                    <a:schemeClr val="accent6">
                      <a:lumMod val="20000"/>
                      <a:lumOff val="80000"/>
                    </a:schemeClr>
                  </a:solidFill>
                </a:ln>
                <a:solidFill>
                  <a:srgbClr val="FFC000"/>
                </a:solidFill>
              </a:rPr>
              <a:t>Worship! .. </a:t>
            </a:r>
            <a:endParaRPr lang="en-US" sz="4400" b="1" dirty="0">
              <a:ln>
                <a:solidFill>
                  <a:schemeClr val="accent6">
                    <a:lumMod val="20000"/>
                    <a:lumOff val="80000"/>
                  </a:schemeClr>
                </a:solidFill>
              </a:ln>
              <a:solidFill>
                <a:srgbClr val="FFC000"/>
              </a:solidFill>
            </a:endParaRPr>
          </a:p>
          <a:p>
            <a:pPr marL="0" indent="0" algn="just" rtl="0" eaLnBrk="1" fontAlgn="auto" hangingPunct="1">
              <a:lnSpc>
                <a:spcPct val="80000"/>
              </a:lnSpc>
              <a:spcAft>
                <a:spcPts val="0"/>
              </a:spcAft>
              <a:buClr>
                <a:srgbClr val="FF0000"/>
              </a:buClr>
              <a:buFont typeface="Arial" pitchFamily="34" charset="0"/>
              <a:buNone/>
              <a:defRPr/>
            </a:pPr>
            <a:endParaRPr lang="en-US" dirty="0"/>
          </a:p>
          <a:p>
            <a:pPr marL="0" indent="0" algn="ctr" rtl="0" eaLnBrk="1" fontAlgn="auto" hangingPunct="1">
              <a:lnSpc>
                <a:spcPct val="80000"/>
              </a:lnSpc>
              <a:spcAft>
                <a:spcPts val="0"/>
              </a:spcAft>
              <a:buClr>
                <a:srgbClr val="FF0000"/>
              </a:buClr>
              <a:buFont typeface="Arial" pitchFamily="34" charset="0"/>
              <a:buNone/>
              <a:defRPr/>
            </a:pPr>
            <a:r>
              <a:rPr lang="en-US" sz="4400" b="1" dirty="0">
                <a:solidFill>
                  <a:schemeClr val="bg1"/>
                </a:solidFill>
              </a:rPr>
              <a:t>in Islam is a </a:t>
            </a:r>
            <a:r>
              <a:rPr lang="en-US" sz="4400" b="1" dirty="0">
                <a:ln>
                  <a:solidFill>
                    <a:srgbClr val="FFC000"/>
                  </a:solidFill>
                </a:ln>
                <a:solidFill>
                  <a:srgbClr val="FFFF00"/>
                </a:solidFill>
              </a:rPr>
              <a:t>comprehensive</a:t>
            </a:r>
            <a:r>
              <a:rPr lang="en-US" sz="4400" b="1" dirty="0">
                <a:solidFill>
                  <a:schemeClr val="bg1"/>
                </a:solidFill>
              </a:rPr>
              <a:t> word </a:t>
            </a:r>
            <a:r>
              <a:rPr lang="en-US" sz="4400" b="1" dirty="0">
                <a:ln>
                  <a:solidFill>
                    <a:srgbClr val="FFC000"/>
                  </a:solidFill>
                </a:ln>
                <a:solidFill>
                  <a:schemeClr val="accent6"/>
                </a:solidFill>
              </a:rPr>
              <a:t>comprising</a:t>
            </a:r>
            <a:r>
              <a:rPr lang="en-US" sz="4400" b="1" dirty="0">
                <a:ln>
                  <a:solidFill>
                    <a:srgbClr val="FFC000"/>
                  </a:solidFill>
                </a:ln>
                <a:solidFill>
                  <a:schemeClr val="bg1"/>
                </a:solidFill>
              </a:rPr>
              <a:t> </a:t>
            </a:r>
            <a:r>
              <a:rPr lang="en-US" sz="4400" b="1" dirty="0">
                <a:ln>
                  <a:solidFill>
                    <a:srgbClr val="FFC000"/>
                  </a:solidFill>
                </a:ln>
                <a:solidFill>
                  <a:srgbClr val="00B050"/>
                </a:solidFill>
              </a:rPr>
              <a:t>deeds</a:t>
            </a:r>
            <a:r>
              <a:rPr lang="en-US" sz="4400" b="1" dirty="0">
                <a:ln>
                  <a:solidFill>
                    <a:srgbClr val="FFC000"/>
                  </a:solidFill>
                </a:ln>
                <a:solidFill>
                  <a:schemeClr val="bg1"/>
                </a:solidFill>
              </a:rPr>
              <a:t> </a:t>
            </a:r>
            <a:r>
              <a:rPr lang="en-US" sz="4400" b="1" dirty="0">
                <a:solidFill>
                  <a:schemeClr val="bg1"/>
                </a:solidFill>
              </a:rPr>
              <a:t>and </a:t>
            </a:r>
            <a:r>
              <a:rPr lang="en-US" sz="4400" b="1" dirty="0">
                <a:ln>
                  <a:solidFill>
                    <a:srgbClr val="FFC000"/>
                  </a:solidFill>
                </a:ln>
                <a:solidFill>
                  <a:schemeClr val="accent3"/>
                </a:solidFill>
              </a:rPr>
              <a:t>words</a:t>
            </a:r>
            <a:r>
              <a:rPr lang="en-US" sz="4400" b="1" dirty="0">
                <a:solidFill>
                  <a:schemeClr val="bg1"/>
                </a:solidFill>
              </a:rPr>
              <a:t> that Allah </a:t>
            </a:r>
            <a:r>
              <a:rPr lang="en-US" sz="4400" b="1" dirty="0">
                <a:ln>
                  <a:solidFill>
                    <a:srgbClr val="FFC000"/>
                  </a:solidFill>
                </a:ln>
                <a:solidFill>
                  <a:srgbClr val="FF0000"/>
                </a:solidFill>
              </a:rPr>
              <a:t>loves</a:t>
            </a:r>
            <a:r>
              <a:rPr lang="en-US" sz="4400" b="1" dirty="0">
                <a:solidFill>
                  <a:schemeClr val="bg1"/>
                </a:solidFill>
              </a:rPr>
              <a:t> and is </a:t>
            </a:r>
            <a:r>
              <a:rPr lang="en-US" sz="4400" b="1" dirty="0" smtClean="0">
                <a:ln>
                  <a:solidFill>
                    <a:srgbClr val="FFC000"/>
                  </a:solidFill>
                </a:ln>
                <a:solidFill>
                  <a:srgbClr val="C00000"/>
                </a:solidFill>
              </a:rPr>
              <a:t>pleased</a:t>
            </a:r>
            <a:r>
              <a:rPr lang="en-US" sz="4400" b="1" dirty="0" smtClean="0">
                <a:solidFill>
                  <a:schemeClr val="bg1"/>
                </a:solidFill>
              </a:rPr>
              <a:t> with whether </a:t>
            </a:r>
            <a:r>
              <a:rPr lang="en-US" sz="4400" b="1" dirty="0">
                <a:ln>
                  <a:solidFill>
                    <a:srgbClr val="FFC000"/>
                  </a:solidFill>
                </a:ln>
                <a:solidFill>
                  <a:schemeClr val="accent1">
                    <a:lumMod val="60000"/>
                    <a:lumOff val="40000"/>
                  </a:schemeClr>
                </a:solidFill>
              </a:rPr>
              <a:t>manifest</a:t>
            </a:r>
            <a:r>
              <a:rPr lang="en-US" sz="4400" b="1" dirty="0">
                <a:solidFill>
                  <a:schemeClr val="accent1">
                    <a:lumMod val="60000"/>
                    <a:lumOff val="40000"/>
                  </a:schemeClr>
                </a:solidFill>
              </a:rPr>
              <a:t> </a:t>
            </a:r>
            <a:r>
              <a:rPr lang="en-US" sz="4400" b="1" dirty="0">
                <a:solidFill>
                  <a:schemeClr val="bg1"/>
                </a:solidFill>
              </a:rPr>
              <a:t>or </a:t>
            </a:r>
            <a:r>
              <a:rPr lang="en-US" sz="4400" b="1" dirty="0" smtClean="0">
                <a:ln>
                  <a:solidFill>
                    <a:srgbClr val="FFC000"/>
                  </a:solidFill>
                </a:ln>
                <a:solidFill>
                  <a:schemeClr val="accent1"/>
                </a:solidFill>
              </a:rPr>
              <a:t>hidden</a:t>
            </a:r>
            <a:r>
              <a:rPr lang="en-US" sz="4400" b="1" dirty="0" smtClean="0">
                <a:solidFill>
                  <a:schemeClr val="bg1"/>
                </a:solidFill>
              </a:rPr>
              <a:t>.</a:t>
            </a:r>
            <a:endParaRPr lang="en-US" sz="4400" b="1" dirty="0">
              <a:solidFill>
                <a:schemeClr val="bg1"/>
              </a:solidFill>
            </a:endParaRPr>
          </a:p>
          <a:p>
            <a:pPr eaLnBrk="1" fontAlgn="auto" hangingPunct="1">
              <a:lnSpc>
                <a:spcPct val="80000"/>
              </a:lnSpc>
              <a:spcAft>
                <a:spcPts val="0"/>
              </a:spcAft>
              <a:buFont typeface="Wingdings" pitchFamily="2" charset="2"/>
              <a:buNone/>
              <a:defRPr/>
            </a:pPr>
            <a:endParaRPr lang="en-US" sz="2400" dirty="0" smtClean="0">
              <a:solidFill>
                <a:srgbClr val="FFFF00"/>
              </a:solidFill>
              <a:latin typeface="Batang" pitchFamily="18" charset="-127"/>
            </a:endParaRPr>
          </a:p>
        </p:txBody>
      </p:sp>
      <p:pic>
        <p:nvPicPr>
          <p:cNvPr id="5122" name="Picture 2" descr="Pinned Image"/>
          <p:cNvPicPr>
            <a:picLocks noChangeAspect="1" noChangeArrowheads="1"/>
          </p:cNvPicPr>
          <p:nvPr/>
        </p:nvPicPr>
        <p:blipFill>
          <a:blip r:embed="rId4"/>
          <a:srcRect/>
          <a:stretch>
            <a:fillRect/>
          </a:stretch>
        </p:blipFill>
        <p:spPr bwMode="auto">
          <a:xfrm>
            <a:off x="5724525" y="-30163"/>
            <a:ext cx="3441700" cy="6888163"/>
          </a:xfrm>
          <a:prstGeom prst="rect">
            <a:avLst/>
          </a:prstGeom>
          <a:ln>
            <a:noFill/>
          </a:ln>
          <a:effectLst>
            <a:outerShdw blurRad="292100" dist="139700" dir="2700000" algn="tl" rotWithShape="0">
              <a:srgbClr val="333333">
                <a:alpha val="65000"/>
              </a:srgbClr>
            </a:outerShdw>
          </a:effectLst>
          <a:extLst>
            <a:ext uri="{909E8E84-426E-40DD-AFC4-6F175D3DCCD1}"/>
          </a:extLst>
        </p:spPr>
      </p:pic>
      <p:pic>
        <p:nvPicPr>
          <p:cNvPr id="5124" name="Picture 4" descr="Pinned Image"/>
          <p:cNvPicPr>
            <a:picLocks noChangeAspect="1" noChangeArrowheads="1"/>
          </p:cNvPicPr>
          <p:nvPr/>
        </p:nvPicPr>
        <p:blipFill>
          <a:blip r:embed="rId5"/>
          <a:srcRect/>
          <a:stretch>
            <a:fillRect/>
          </a:stretch>
        </p:blipFill>
        <p:spPr bwMode="auto">
          <a:xfrm>
            <a:off x="5724525" y="0"/>
            <a:ext cx="3419475"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93187">
                                            <p:txEl>
                                              <p:pRg st="2" end="2"/>
                                            </p:txEl>
                                          </p:spTgt>
                                        </p:tgtEl>
                                        <p:attrNameLst>
                                          <p:attrName>style.visibility</p:attrName>
                                        </p:attrNameLst>
                                      </p:cBhvr>
                                      <p:to>
                                        <p:strVal val="visible"/>
                                      </p:to>
                                    </p:set>
                                    <p:animEffect transition="in" filter="fade">
                                      <p:cBhvr>
                                        <p:cTn id="7" dur="100"/>
                                        <p:tgtEl>
                                          <p:spTgt spid="93187">
                                            <p:txEl>
                                              <p:pRg st="2" end="2"/>
                                            </p:txEl>
                                          </p:spTgt>
                                        </p:tgtEl>
                                      </p:cBhvr>
                                    </p:animEffect>
                                    <p:anim calcmode="lin" valueType="num">
                                      <p:cBhvr>
                                        <p:cTn id="8" dur="4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p:cTn id="9" dur="400" fill="hold"/>
                                        <p:tgtEl>
                                          <p:spTgt spid="93187">
                                            <p:txEl>
                                              <p:pRg st="2" end="2"/>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318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318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93187">
                                            <p:txEl>
                                              <p:pRg st="4" end="4"/>
                                            </p:txEl>
                                          </p:spTgt>
                                        </p:tgtEl>
                                        <p:attrNameLst>
                                          <p:attrName>style.visibility</p:attrName>
                                        </p:attrNameLst>
                                      </p:cBhvr>
                                      <p:to>
                                        <p:strVal val="visible"/>
                                      </p:to>
                                    </p:set>
                                    <p:animEffect transition="in" filter="fade">
                                      <p:cBhvr>
                                        <p:cTn id="16" dur="100"/>
                                        <p:tgtEl>
                                          <p:spTgt spid="93187">
                                            <p:txEl>
                                              <p:pRg st="4" end="4"/>
                                            </p:txEl>
                                          </p:spTgt>
                                        </p:tgtEl>
                                      </p:cBhvr>
                                    </p:animEffect>
                                    <p:anim calcmode="lin" valueType="num">
                                      <p:cBhvr>
                                        <p:cTn id="17" dur="4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p:cTn id="18" dur="400" fill="hold"/>
                                        <p:tgtEl>
                                          <p:spTgt spid="93187">
                                            <p:txEl>
                                              <p:pRg st="4" end="4"/>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93187">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93187">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4"/>
                                        </p:tgtEl>
                                        <p:attrNameLst>
                                          <p:attrName>style.visibility</p:attrName>
                                        </p:attrNameLst>
                                      </p:cBhvr>
                                      <p:to>
                                        <p:strVal val="visible"/>
                                      </p:to>
                                    </p:set>
                                    <p:anim calcmode="lin" valueType="num">
                                      <p:cBhvr additive="base">
                                        <p:cTn id="25" dur="500" fill="hold"/>
                                        <p:tgtEl>
                                          <p:spTgt spid="5124"/>
                                        </p:tgtEl>
                                        <p:attrNameLst>
                                          <p:attrName>ppt_x</p:attrName>
                                        </p:attrNameLst>
                                      </p:cBhvr>
                                      <p:tavLst>
                                        <p:tav tm="0">
                                          <p:val>
                                            <p:strVal val="#ppt_x"/>
                                          </p:val>
                                        </p:tav>
                                        <p:tav tm="100000">
                                          <p:val>
                                            <p:strVal val="#ppt_x"/>
                                          </p:val>
                                        </p:tav>
                                      </p:tavLst>
                                    </p:anim>
                                    <p:anim calcmode="lin" valueType="num">
                                      <p:cBhvr additive="base">
                                        <p:cTn id="26"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2446</TotalTime>
  <Words>4436</Words>
  <Application>Microsoft Office PowerPoint</Application>
  <PresentationFormat>On-screen Show (4:3)</PresentationFormat>
  <Paragraphs>368</Paragraphs>
  <Slides>59</Slides>
  <Notes>6</Notes>
  <HiddenSlides>0</HiddenSlides>
  <MMClips>1</MMClips>
  <ScaleCrop>false</ScaleCrop>
  <HeadingPairs>
    <vt:vector size="8" baseType="variant">
      <vt:variant>
        <vt:lpstr>Fonts Used</vt:lpstr>
      </vt:variant>
      <vt:variant>
        <vt:i4>21</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82" baseType="lpstr">
      <vt:lpstr>Arial</vt:lpstr>
      <vt:lpstr>Calibri</vt:lpstr>
      <vt:lpstr>Times New Roman</vt:lpstr>
      <vt:lpstr>Arial Black</vt:lpstr>
      <vt:lpstr>Aharoni</vt:lpstr>
      <vt:lpstr>Arabic Typesetting</vt:lpstr>
      <vt:lpstr>Andalus</vt:lpstr>
      <vt:lpstr>Batang</vt:lpstr>
      <vt:lpstr>Britannic Bold</vt:lpstr>
      <vt:lpstr>Californian FB</vt:lpstr>
      <vt:lpstr>Wingdings</vt:lpstr>
      <vt:lpstr>Calligraph421 BT</vt:lpstr>
      <vt:lpstr>Blue Highway Linocut</vt:lpstr>
      <vt:lpstr>Arial Narrow</vt:lpstr>
      <vt:lpstr>MS PGothic</vt:lpstr>
      <vt:lpstr>Arial Unicode MS</vt:lpstr>
      <vt:lpstr>LilyUPC</vt:lpstr>
      <vt:lpstr>Academy Engraved LET</vt:lpstr>
      <vt:lpstr>KFGQPC Uthman Taha Naskh</vt:lpstr>
      <vt:lpstr>GE MB Farah Bold</vt:lpstr>
      <vt:lpstr>Angsana New</vt:lpstr>
      <vt:lpstr>نسق Office</vt:lpstr>
      <vt:lpstr>Bitmap Image</vt:lpstr>
      <vt:lpstr>Slide 1</vt:lpstr>
      <vt:lpstr>Slide 2</vt:lpstr>
      <vt:lpstr>Slide 3</vt:lpstr>
      <vt:lpstr>Slide 4</vt:lpstr>
      <vt:lpstr>What is your ‘Religion’?</vt:lpstr>
      <vt:lpstr>Who is Allah?</vt:lpstr>
      <vt:lpstr>What does 'Islam' mean?  </vt:lpstr>
      <vt:lpstr>What does submission to the Will  of God (Allah) mean? </vt:lpstr>
      <vt:lpstr>What is the Purpose of Creation? </vt:lpstr>
      <vt:lpstr>How does Islam view creation in relation to man? </vt:lpstr>
      <vt:lpstr>How does Islam view mankind? </vt:lpstr>
      <vt:lpstr>What does Muslim mean? </vt:lpstr>
      <vt:lpstr>Can Islam be called Mohammedanism? </vt:lpstr>
      <vt:lpstr>Is Islam a new religion? </vt:lpstr>
      <vt:lpstr>What do Muslims believe About Allah? </vt:lpstr>
      <vt:lpstr>What do Muslims believe About Allah? </vt:lpstr>
      <vt:lpstr>What are the Pillars of  Faith/Belief?</vt:lpstr>
      <vt:lpstr>Do Islam and Christianity have different origins?</vt:lpstr>
      <vt:lpstr>Slide 19</vt:lpstr>
      <vt:lpstr>Slide 20</vt:lpstr>
      <vt:lpstr>Is it true that every child is born with original sin as Christians believe?</vt:lpstr>
      <vt:lpstr>What is the Ka'ba? </vt:lpstr>
      <vt:lpstr>Who is Muhammad? </vt:lpstr>
      <vt:lpstr>Slide 24</vt:lpstr>
      <vt:lpstr>What Does the Bible Say About Muhammad</vt:lpstr>
      <vt:lpstr>What Does the Bible Say about Muhammad?</vt:lpstr>
      <vt:lpstr>What Does the Bible Say about Muhammad?</vt:lpstr>
      <vt:lpstr>What is the Quran? </vt:lpstr>
      <vt:lpstr>What is the Quran? </vt:lpstr>
      <vt:lpstr>Slide 30</vt:lpstr>
      <vt:lpstr>Examples of the Prophet's Sayings </vt:lpstr>
      <vt:lpstr>Examples of the Prophet's sayings: </vt:lpstr>
      <vt:lpstr>What are the 'Five Pillars' of Islam? </vt:lpstr>
      <vt:lpstr>What do Muslims think about Jesus? </vt:lpstr>
      <vt:lpstr>What do Muslims think about Jesus? </vt:lpstr>
      <vt:lpstr>    How can you say ‘Jesus’ was a Muslim?</vt:lpstr>
      <vt:lpstr>Was “Jesus” the one who called the religion Christianity? </vt:lpstr>
      <vt:lpstr>How does a person become a Muslim? </vt:lpstr>
      <vt:lpstr>What Are The Distinguishing Features of Islam?</vt:lpstr>
      <vt:lpstr>What Are The Distinguishing Features of Islam?</vt:lpstr>
      <vt:lpstr>     Why Is Islam so Little Known and Misunderstood in the World?</vt:lpstr>
      <vt:lpstr>How Can Islam Be Properly Understood by Non-Muslims? </vt:lpstr>
      <vt:lpstr>How Is It That We Find Bad  Examples among Muslims?</vt:lpstr>
      <vt:lpstr>Reflections</vt:lpstr>
      <vt:lpstr>Reflections</vt:lpstr>
      <vt:lpstr>Proverbial Ahadith</vt:lpstr>
      <vt:lpstr>Proverbial Ahadith</vt:lpstr>
      <vt:lpstr>Proverbial Ahadith</vt:lpstr>
      <vt:lpstr>Proverbial Ahadith</vt:lpstr>
      <vt:lpstr>Proverbial Ahadith</vt:lpstr>
      <vt:lpstr>Proverbial Ahadith</vt:lpstr>
      <vt:lpstr>Proverbial Ahadith</vt:lpstr>
      <vt:lpstr>Proverbial Ahadith</vt:lpstr>
      <vt:lpstr>Verses</vt:lpstr>
      <vt:lpstr>Verses</vt:lpstr>
      <vt:lpstr>Verses</vt:lpstr>
      <vt:lpstr>Verses</vt:lpstr>
      <vt:lpstr>Verses</vt:lpstr>
      <vt:lpstr>Slide 59</vt:lpstr>
    </vt:vector>
  </TitlesOfParts>
  <Company>islamhouse.com</Company>
  <LinksUpToDate>false</LinksUpToDate>
  <SharedDoc>false</SharedDoc>
  <HyperlinkBase>www.islamhouse.com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Islam Stand for?</dc:title>
  <dc:subject>What Does Islam Stand for?</dc:subject>
  <dc:creator>Khaled ibn Ibrahim Ad-Dosari</dc:creator>
  <cp:keywords>What Does Islam Stand for?</cp:keywords>
  <dc:description>What Does Islam Stand for?</dc:description>
  <cp:lastModifiedBy>Osama</cp:lastModifiedBy>
  <cp:revision>219</cp:revision>
  <dcterms:created xsi:type="dcterms:W3CDTF">2012-11-13T17:27:36Z</dcterms:created>
  <dcterms:modified xsi:type="dcterms:W3CDTF">2012-12-04T09:15:35Z</dcterms:modified>
</cp:coreProperties>
</file>